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efb90aeb6741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e14c11a87b41b0"/>
  </p:sldMasterIdLst>
  <p:sldIdLst>
    <p:sldId xmlns:r="http://schemas.openxmlformats.org/officeDocument/2006/relationships" id="256" r:id="Rdfcacca75c0040a2"/>
    <p:sldId xmlns:r="http://schemas.openxmlformats.org/officeDocument/2006/relationships" id="257" r:id="Rbb1a1385d2af4a52"/>
    <p:sldId xmlns:r="http://schemas.openxmlformats.org/officeDocument/2006/relationships" id="258" r:id="Rfdd6f6c5890b4d58"/>
    <p:sldId xmlns:r="http://schemas.openxmlformats.org/officeDocument/2006/relationships" id="259" r:id="Rf68caee9b8c94007"/>
    <p:sldId xmlns:r="http://schemas.openxmlformats.org/officeDocument/2006/relationships" id="260" r:id="Rb9d6968f36e64d81"/>
    <p:sldId xmlns:r="http://schemas.openxmlformats.org/officeDocument/2006/relationships" id="261" r:id="R7c67cd44b1e4411b"/>
    <p:sldId xmlns:r="http://schemas.openxmlformats.org/officeDocument/2006/relationships" id="262" r:id="R7583bfdef49846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e14c11a87b41b0" /><Relationship Type="http://schemas.openxmlformats.org/officeDocument/2006/relationships/slide" Target="/ppt/slides/slide1.xml" Id="Rdfcacca75c0040a2" /><Relationship Type="http://schemas.openxmlformats.org/officeDocument/2006/relationships/slide" Target="/ppt/slides/slide2.xml" Id="Rbb1a1385d2af4a52" /><Relationship Type="http://schemas.openxmlformats.org/officeDocument/2006/relationships/slide" Target="/ppt/slides/slide3.xml" Id="Rfdd6f6c5890b4d58" /><Relationship Type="http://schemas.openxmlformats.org/officeDocument/2006/relationships/slide" Target="/ppt/slides/slide4.xml" Id="Rf68caee9b8c94007" /><Relationship Type="http://schemas.openxmlformats.org/officeDocument/2006/relationships/slide" Target="/ppt/slides/slide5.xml" Id="Rb9d6968f36e64d81" /><Relationship Type="http://schemas.openxmlformats.org/officeDocument/2006/relationships/slide" Target="/ppt/slides/slide6.xml" Id="R7c67cd44b1e4411b" /><Relationship Type="http://schemas.openxmlformats.org/officeDocument/2006/relationships/slide" Target="/ppt/slides/slide7.xml" Id="R7583bfdef49846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f920bcbb1d4b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923035f974a8a" /><Relationship Type="http://schemas.openxmlformats.org/officeDocument/2006/relationships/theme" Target="/ppt/slideMasters/theme/theme1.xml" Id="Rcdba632d6f2148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7923035f974a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e59dac13049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e52fd716f47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46b99d26644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2c3eff9334d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c188f95db45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44035b4c64d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cd089cf504b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LEIF GRIMSRUD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GRIMSRUD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GRIMSRUD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GRIMSRUD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GRIMSRUD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GRIMSRUD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766 941 000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49 173 000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34 685 000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107 626 000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430 429 000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GRIMSRUD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VEIDEKKE ENTREPRENØR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GRIMSRUD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Svinesundsveien 334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1788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21 64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hovedkontor@leifgrimsrud.no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832 516 902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GRIMSRUD AS</a:t>
            </a:r>
          </a:p>
        </p:txBody>
      </p:sp>
    </p:spTree>
  </p:cSld>
  <p:clrMapOvr>
    <a:masterClrMapping xmlns:a="http://schemas.openxmlformats.org/drawingml/2006/main"/>
  </p:clrMapOvr>
</p:sld>
</file>