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2ddcbe6c8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0359fc8cc4aa3"/>
  </p:sldMasterIdLst>
  <p:sldIdLst>
    <p:sldId xmlns:r="http://schemas.openxmlformats.org/officeDocument/2006/relationships" id="256" r:id="R35ac26f4d08d4970"/>
    <p:sldId xmlns:r="http://schemas.openxmlformats.org/officeDocument/2006/relationships" id="257" r:id="Rc29924969fdd4827"/>
    <p:sldId xmlns:r="http://schemas.openxmlformats.org/officeDocument/2006/relationships" id="258" r:id="R809c152705c44271"/>
    <p:sldId xmlns:r="http://schemas.openxmlformats.org/officeDocument/2006/relationships" id="259" r:id="Ra3228777a4b8480e"/>
    <p:sldId xmlns:r="http://schemas.openxmlformats.org/officeDocument/2006/relationships" id="260" r:id="R36981725f4044358"/>
    <p:sldId xmlns:r="http://schemas.openxmlformats.org/officeDocument/2006/relationships" id="261" r:id="R7f418707a95f47c5"/>
    <p:sldId xmlns:r="http://schemas.openxmlformats.org/officeDocument/2006/relationships" id="262" r:id="R015fc89ef86c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0359fc8cc4aa3" /><Relationship Type="http://schemas.openxmlformats.org/officeDocument/2006/relationships/slide" Target="/ppt/slides/slide1.xml" Id="R35ac26f4d08d4970" /><Relationship Type="http://schemas.openxmlformats.org/officeDocument/2006/relationships/slide" Target="/ppt/slides/slide2.xml" Id="Rc29924969fdd4827" /><Relationship Type="http://schemas.openxmlformats.org/officeDocument/2006/relationships/slide" Target="/ppt/slides/slide3.xml" Id="R809c152705c44271" /><Relationship Type="http://schemas.openxmlformats.org/officeDocument/2006/relationships/slide" Target="/ppt/slides/slide4.xml" Id="Ra3228777a4b8480e" /><Relationship Type="http://schemas.openxmlformats.org/officeDocument/2006/relationships/slide" Target="/ppt/slides/slide5.xml" Id="R36981725f4044358" /><Relationship Type="http://schemas.openxmlformats.org/officeDocument/2006/relationships/slide" Target="/ppt/slides/slide6.xml" Id="R7f418707a95f47c5" /><Relationship Type="http://schemas.openxmlformats.org/officeDocument/2006/relationships/slide" Target="/ppt/slides/slide7.xml" Id="R015fc89ef86c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86b88de07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af6ef6f8d4f59" /><Relationship Type="http://schemas.openxmlformats.org/officeDocument/2006/relationships/theme" Target="/ppt/slideMasters/theme/theme1.xml" Id="Rde5245295b4e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3af6ef6f8d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c1050b1a3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ebbf41d66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c9eb4727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a1079cae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01fad88a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2c333a439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23f3b1689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STHO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779 231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Kuholmsveien 74D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832 496 332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STHO INVEST AS</a:t>
            </a:r>
          </a:p>
        </p:txBody>
      </p:sp>
    </p:spTree>
  </p:cSld>
  <p:clrMapOvr>
    <a:masterClrMapping xmlns:a="http://schemas.openxmlformats.org/drawingml/2006/main"/>
  </p:clrMapOvr>
</p:sld>
</file>