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9b328d67b449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08549111504b82"/>
  </p:sldMasterIdLst>
  <p:sldIdLst>
    <p:sldId xmlns:r="http://schemas.openxmlformats.org/officeDocument/2006/relationships" id="256" r:id="Rbf68604525434ba2"/>
    <p:sldId xmlns:r="http://schemas.openxmlformats.org/officeDocument/2006/relationships" id="257" r:id="R70e3dd7af9ba44c2"/>
    <p:sldId xmlns:r="http://schemas.openxmlformats.org/officeDocument/2006/relationships" id="258" r:id="Rd37bd93fc07d49b2"/>
    <p:sldId xmlns:r="http://schemas.openxmlformats.org/officeDocument/2006/relationships" id="259" r:id="Ra64170bd00244c71"/>
    <p:sldId xmlns:r="http://schemas.openxmlformats.org/officeDocument/2006/relationships" id="260" r:id="Rcaef3147dfdb44a1"/>
    <p:sldId xmlns:r="http://schemas.openxmlformats.org/officeDocument/2006/relationships" id="261" r:id="R15d86e7efce24f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8549111504b82" /><Relationship Type="http://schemas.openxmlformats.org/officeDocument/2006/relationships/slide" Target="/ppt/slides/slide1.xml" Id="Rbf68604525434ba2" /><Relationship Type="http://schemas.openxmlformats.org/officeDocument/2006/relationships/slide" Target="/ppt/slides/slide2.xml" Id="R70e3dd7af9ba44c2" /><Relationship Type="http://schemas.openxmlformats.org/officeDocument/2006/relationships/slide" Target="/ppt/slides/slide3.xml" Id="Rd37bd93fc07d49b2" /><Relationship Type="http://schemas.openxmlformats.org/officeDocument/2006/relationships/slide" Target="/ppt/slides/slide4.xml" Id="Ra64170bd00244c71" /><Relationship Type="http://schemas.openxmlformats.org/officeDocument/2006/relationships/slide" Target="/ppt/slides/slide5.xml" Id="Rcaef3147dfdb44a1" /><Relationship Type="http://schemas.openxmlformats.org/officeDocument/2006/relationships/slide" Target="/ppt/slides/slide6.xml" Id="R15d86e7efce24f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2fc7a03d94d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d2ce87dc4d4ae7" /><Relationship Type="http://schemas.openxmlformats.org/officeDocument/2006/relationships/theme" Target="/ppt/slideMasters/theme/theme1.xml" Id="Rba2ed9a0ac704c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d2ce87dc4d4a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e6ec5db394c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ba92a4af042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8edea657c42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31e11527f4d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ccdb9430743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854768aac46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DALE OG TØNNESSEN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DALE OG TØNNESSEN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DALE OG TØNNESSEN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DALE OG TØNNESSEN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DALE OG TØNNESSEN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DALE OG TØNNESSEN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OG TØNNESSEN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DALE OG TØNNESSEN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Kjelleviktoppen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832 426 792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DALE OG TØNNESSEN AS</a:t>
            </a:r>
          </a:p>
        </p:txBody>
      </p:sp>
    </p:spTree>
  </p:cSld>
  <p:clrMapOvr>
    <a:masterClrMapping xmlns:a="http://schemas.openxmlformats.org/drawingml/2006/main"/>
  </p:clrMapOvr>
</p:sld>
</file>