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fd24f6dcdd41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8d4e43d5a5441b"/>
  </p:sldMasterIdLst>
  <p:sldIdLst>
    <p:sldId xmlns:r="http://schemas.openxmlformats.org/officeDocument/2006/relationships" id="256" r:id="R1b224aba609342a9"/>
    <p:sldId xmlns:r="http://schemas.openxmlformats.org/officeDocument/2006/relationships" id="257" r:id="Rd1d3110d40d940fc"/>
    <p:sldId xmlns:r="http://schemas.openxmlformats.org/officeDocument/2006/relationships" id="258" r:id="R886fb64e3f2344e5"/>
    <p:sldId xmlns:r="http://schemas.openxmlformats.org/officeDocument/2006/relationships" id="259" r:id="Rb4b0cc4061a647a9"/>
    <p:sldId xmlns:r="http://schemas.openxmlformats.org/officeDocument/2006/relationships" id="260" r:id="Re5beadc524854e87"/>
    <p:sldId xmlns:r="http://schemas.openxmlformats.org/officeDocument/2006/relationships" id="261" r:id="R8f7381b8daa645af"/>
    <p:sldId xmlns:r="http://schemas.openxmlformats.org/officeDocument/2006/relationships" id="262" r:id="R56833d1bf4ca47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8d4e43d5a5441b" /><Relationship Type="http://schemas.openxmlformats.org/officeDocument/2006/relationships/slide" Target="/ppt/slides/slide1.xml" Id="R1b224aba609342a9" /><Relationship Type="http://schemas.openxmlformats.org/officeDocument/2006/relationships/slide" Target="/ppt/slides/slide2.xml" Id="Rd1d3110d40d940fc" /><Relationship Type="http://schemas.openxmlformats.org/officeDocument/2006/relationships/slide" Target="/ppt/slides/slide3.xml" Id="R886fb64e3f2344e5" /><Relationship Type="http://schemas.openxmlformats.org/officeDocument/2006/relationships/slide" Target="/ppt/slides/slide4.xml" Id="Rb4b0cc4061a647a9" /><Relationship Type="http://schemas.openxmlformats.org/officeDocument/2006/relationships/slide" Target="/ppt/slides/slide5.xml" Id="Re5beadc524854e87" /><Relationship Type="http://schemas.openxmlformats.org/officeDocument/2006/relationships/slide" Target="/ppt/slides/slide6.xml" Id="R8f7381b8daa645af" /><Relationship Type="http://schemas.openxmlformats.org/officeDocument/2006/relationships/slide" Target="/ppt/slides/slide7.xml" Id="R56833d1bf4ca47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c6e30f015c42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8803583c424d00" /><Relationship Type="http://schemas.openxmlformats.org/officeDocument/2006/relationships/theme" Target="/ppt/slideMasters/theme/theme1.xml" Id="R4bdedab5b8874b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8803583c424d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4d48dcca6f49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48d34bfb434e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f161829ee240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6ba5e2cbd346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425ebc10c14a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780d5a851c485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45c80a406c48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POCKET GNOME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POCKET GNOME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POCKET GNOME HOLDING AS ble etablert [år] og holder til i Slependen.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POCKET GNOME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POCKET GNOME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POCKET GNOME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19 040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19 040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POCKET GNOME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WILLIAM CHRISTIAN MATIAS FAALE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POCKET GNOME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Åsløkkveien 20E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1341 Slependen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832 392 472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POCKET GNOME HOLDING AS</a:t>
            </a:r>
          </a:p>
        </p:txBody>
      </p:sp>
    </p:spTree>
  </p:cSld>
  <p:clrMapOvr>
    <a:masterClrMapping xmlns:a="http://schemas.openxmlformats.org/drawingml/2006/main"/>
  </p:clrMapOvr>
</p:sld>
</file>