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5c0c58d1b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aa2828fa448ab"/>
  </p:sldMasterIdLst>
  <p:sldIdLst>
    <p:sldId xmlns:r="http://schemas.openxmlformats.org/officeDocument/2006/relationships" id="256" r:id="R0c2a3db169a24b94"/>
    <p:sldId xmlns:r="http://schemas.openxmlformats.org/officeDocument/2006/relationships" id="257" r:id="R6fd47223ae3f4989"/>
    <p:sldId xmlns:r="http://schemas.openxmlformats.org/officeDocument/2006/relationships" id="258" r:id="R7f5b9e93624b4219"/>
    <p:sldId xmlns:r="http://schemas.openxmlformats.org/officeDocument/2006/relationships" id="259" r:id="Ra4e3cbd562f6447d"/>
    <p:sldId xmlns:r="http://schemas.openxmlformats.org/officeDocument/2006/relationships" id="260" r:id="Rca362306e8054b0f"/>
    <p:sldId xmlns:r="http://schemas.openxmlformats.org/officeDocument/2006/relationships" id="261" r:id="R9a5389eaa42b4d21"/>
    <p:sldId xmlns:r="http://schemas.openxmlformats.org/officeDocument/2006/relationships" id="262" r:id="R81570f60fd55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aa2828fa448ab" /><Relationship Type="http://schemas.openxmlformats.org/officeDocument/2006/relationships/slide" Target="/ppt/slides/slide1.xml" Id="R0c2a3db169a24b94" /><Relationship Type="http://schemas.openxmlformats.org/officeDocument/2006/relationships/slide" Target="/ppt/slides/slide2.xml" Id="R6fd47223ae3f4989" /><Relationship Type="http://schemas.openxmlformats.org/officeDocument/2006/relationships/slide" Target="/ppt/slides/slide3.xml" Id="R7f5b9e93624b4219" /><Relationship Type="http://schemas.openxmlformats.org/officeDocument/2006/relationships/slide" Target="/ppt/slides/slide4.xml" Id="Ra4e3cbd562f6447d" /><Relationship Type="http://schemas.openxmlformats.org/officeDocument/2006/relationships/slide" Target="/ppt/slides/slide5.xml" Id="Rca362306e8054b0f" /><Relationship Type="http://schemas.openxmlformats.org/officeDocument/2006/relationships/slide" Target="/ppt/slides/slide6.xml" Id="R9a5389eaa42b4d21" /><Relationship Type="http://schemas.openxmlformats.org/officeDocument/2006/relationships/slide" Target="/ppt/slides/slide7.xml" Id="R81570f60fd55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56a899f72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bf6d0a87648c8" /><Relationship Type="http://schemas.openxmlformats.org/officeDocument/2006/relationships/theme" Target="/ppt/slideMasters/theme/theme1.xml" Id="Rf6bd04943d20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bf6d0a876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54cc4cbec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c5ac682e8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a8ec589cd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27e25c3d5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b25d119514d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6a2765f7b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552aa4655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POCKET GNOME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POCKET GNOME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CHRISTIAN MATIAS FAALE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832 392 472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POCKET GNOME HOLDING AS</a:t>
            </a:r>
          </a:p>
        </p:txBody>
      </p:sp>
    </p:spTree>
  </p:cSld>
  <p:clrMapOvr>
    <a:masterClrMapping xmlns:a="http://schemas.openxmlformats.org/drawingml/2006/main"/>
  </p:clrMapOvr>
</p:sld>
</file>