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147575abfd4c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ed121b61a4cb7"/>
  </p:sldMasterIdLst>
  <p:sldIdLst>
    <p:sldId xmlns:r="http://schemas.openxmlformats.org/officeDocument/2006/relationships" id="256" r:id="R3c64068bb18f4e65"/>
    <p:sldId xmlns:r="http://schemas.openxmlformats.org/officeDocument/2006/relationships" id="257" r:id="R73ab4b6af4c842bc"/>
    <p:sldId xmlns:r="http://schemas.openxmlformats.org/officeDocument/2006/relationships" id="258" r:id="R346a1e2ac5d94550"/>
    <p:sldId xmlns:r="http://schemas.openxmlformats.org/officeDocument/2006/relationships" id="259" r:id="R828f97c8e1654a03"/>
    <p:sldId xmlns:r="http://schemas.openxmlformats.org/officeDocument/2006/relationships" id="260" r:id="Rc180254f47a74b5d"/>
    <p:sldId xmlns:r="http://schemas.openxmlformats.org/officeDocument/2006/relationships" id="261" r:id="R2df89e1f6f6c4dbe"/>
    <p:sldId xmlns:r="http://schemas.openxmlformats.org/officeDocument/2006/relationships" id="262" r:id="Ra8ae973e4595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ed121b61a4cb7" /><Relationship Type="http://schemas.openxmlformats.org/officeDocument/2006/relationships/slide" Target="/ppt/slides/slide1.xml" Id="R3c64068bb18f4e65" /><Relationship Type="http://schemas.openxmlformats.org/officeDocument/2006/relationships/slide" Target="/ppt/slides/slide2.xml" Id="R73ab4b6af4c842bc" /><Relationship Type="http://schemas.openxmlformats.org/officeDocument/2006/relationships/slide" Target="/ppt/slides/slide3.xml" Id="R346a1e2ac5d94550" /><Relationship Type="http://schemas.openxmlformats.org/officeDocument/2006/relationships/slide" Target="/ppt/slides/slide4.xml" Id="R828f97c8e1654a03" /><Relationship Type="http://schemas.openxmlformats.org/officeDocument/2006/relationships/slide" Target="/ppt/slides/slide5.xml" Id="Rc180254f47a74b5d" /><Relationship Type="http://schemas.openxmlformats.org/officeDocument/2006/relationships/slide" Target="/ppt/slides/slide6.xml" Id="R2df89e1f6f6c4dbe" /><Relationship Type="http://schemas.openxmlformats.org/officeDocument/2006/relationships/slide" Target="/ppt/slides/slide7.xml" Id="Ra8ae973e4595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e29d8d39b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9e60f62bd436b" /><Relationship Type="http://schemas.openxmlformats.org/officeDocument/2006/relationships/theme" Target="/ppt/slideMasters/theme/theme1.xml" Id="Rf4cefdf7c3424f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a9e60f62bd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32c1616424a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a8b5355a449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2b42e57a8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d0bc38f414c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b43fc51b248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537d1a4054d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186e576234e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BDRIFT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1 901 296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1 901 296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PETER BEK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9511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832 315 362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BDRIFT AS</a:t>
            </a:r>
          </a:p>
        </p:txBody>
      </p:sp>
    </p:spTree>
  </p:cSld>
  <p:clrMapOvr>
    <a:masterClrMapping xmlns:a="http://schemas.openxmlformats.org/drawingml/2006/main"/>
  </p:clrMapOvr>
</p:sld>
</file>