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4c5413eed243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1ce6e0416443d"/>
  </p:sldMasterIdLst>
  <p:sldIdLst>
    <p:sldId xmlns:r="http://schemas.openxmlformats.org/officeDocument/2006/relationships" id="256" r:id="Rb0c663330e064962"/>
    <p:sldId xmlns:r="http://schemas.openxmlformats.org/officeDocument/2006/relationships" id="257" r:id="R9c9c03b4af0344c2"/>
    <p:sldId xmlns:r="http://schemas.openxmlformats.org/officeDocument/2006/relationships" id="258" r:id="R90d993b1fcb04fd9"/>
    <p:sldId xmlns:r="http://schemas.openxmlformats.org/officeDocument/2006/relationships" id="259" r:id="Ra73346bbe9ac4859"/>
    <p:sldId xmlns:r="http://schemas.openxmlformats.org/officeDocument/2006/relationships" id="260" r:id="Ra841374e852e4974"/>
    <p:sldId xmlns:r="http://schemas.openxmlformats.org/officeDocument/2006/relationships" id="261" r:id="R93751c5b767a4590"/>
    <p:sldId xmlns:r="http://schemas.openxmlformats.org/officeDocument/2006/relationships" id="262" r:id="R7be2e1af60554a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1ce6e0416443d" /><Relationship Type="http://schemas.openxmlformats.org/officeDocument/2006/relationships/slide" Target="/ppt/slides/slide1.xml" Id="Rb0c663330e064962" /><Relationship Type="http://schemas.openxmlformats.org/officeDocument/2006/relationships/slide" Target="/ppt/slides/slide2.xml" Id="R9c9c03b4af0344c2" /><Relationship Type="http://schemas.openxmlformats.org/officeDocument/2006/relationships/slide" Target="/ppt/slides/slide3.xml" Id="R90d993b1fcb04fd9" /><Relationship Type="http://schemas.openxmlformats.org/officeDocument/2006/relationships/slide" Target="/ppt/slides/slide4.xml" Id="Ra73346bbe9ac4859" /><Relationship Type="http://schemas.openxmlformats.org/officeDocument/2006/relationships/slide" Target="/ppt/slides/slide5.xml" Id="Ra841374e852e4974" /><Relationship Type="http://schemas.openxmlformats.org/officeDocument/2006/relationships/slide" Target="/ppt/slides/slide6.xml" Id="R93751c5b767a4590" /><Relationship Type="http://schemas.openxmlformats.org/officeDocument/2006/relationships/slide" Target="/ppt/slides/slide7.xml" Id="R7be2e1af60554a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be7d6e935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32db3fefb4bf8" /><Relationship Type="http://schemas.openxmlformats.org/officeDocument/2006/relationships/theme" Target="/ppt/slideMasters/theme/theme1.xml" Id="R05e4b18cf972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32db3fefb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c85cf93c142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ba0296fae45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249fcd205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be20396a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eabedaf044c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a9a5e0fe642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421100f63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TØMMERMESTER PER-ERIK ØSTLIE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TØMMERMESTER PER-ERIK ØSTLIE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26 779 578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−536 332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10 721 362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BORTHEN GRUPPEN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STURLA KAASA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Lillestrømveien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92 39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post@pererikostlie.no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www.pererikostlie.no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832 299 952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TØMMERMESTER PER-ERIK ØSTLIE AS</a:t>
            </a:r>
          </a:p>
        </p:txBody>
      </p:sp>
    </p:spTree>
  </p:cSld>
  <p:clrMapOvr>
    <a:masterClrMapping xmlns:a="http://schemas.openxmlformats.org/drawingml/2006/main"/>
  </p:clrMapOvr>
</p:sld>
</file>