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6844da7a724a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1ecc4b21be45b6"/>
  </p:sldMasterIdLst>
  <p:sldIdLst>
    <p:sldId xmlns:r="http://schemas.openxmlformats.org/officeDocument/2006/relationships" id="256" r:id="Rfd31ba1469254a3e"/>
    <p:sldId xmlns:r="http://schemas.openxmlformats.org/officeDocument/2006/relationships" id="257" r:id="R34d71840f4184c3e"/>
    <p:sldId xmlns:r="http://schemas.openxmlformats.org/officeDocument/2006/relationships" id="258" r:id="Rb8c27dd0337f4cc4"/>
    <p:sldId xmlns:r="http://schemas.openxmlformats.org/officeDocument/2006/relationships" id="259" r:id="R9bc56b0fe7104cac"/>
    <p:sldId xmlns:r="http://schemas.openxmlformats.org/officeDocument/2006/relationships" id="260" r:id="R2f6ebed1ff654b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1ecc4b21be45b6" /><Relationship Type="http://schemas.openxmlformats.org/officeDocument/2006/relationships/slide" Target="/ppt/slides/slide1.xml" Id="Rfd31ba1469254a3e" /><Relationship Type="http://schemas.openxmlformats.org/officeDocument/2006/relationships/slide" Target="/ppt/slides/slide2.xml" Id="R34d71840f4184c3e" /><Relationship Type="http://schemas.openxmlformats.org/officeDocument/2006/relationships/slide" Target="/ppt/slides/slide3.xml" Id="Rb8c27dd0337f4cc4" /><Relationship Type="http://schemas.openxmlformats.org/officeDocument/2006/relationships/slide" Target="/ppt/slides/slide4.xml" Id="R9bc56b0fe7104cac" /><Relationship Type="http://schemas.openxmlformats.org/officeDocument/2006/relationships/slide" Target="/ppt/slides/slide5.xml" Id="R2f6ebed1ff654b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42903efae446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f8259ac7148d1" /><Relationship Type="http://schemas.openxmlformats.org/officeDocument/2006/relationships/theme" Target="/ppt/slideMasters/theme/theme1.xml" Id="R74a6e1ab424c47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2f8259ac7148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7cd519dbf49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f573f138a43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36d1198b048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8639c9fc640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918072c774c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TT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TT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832 274 062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INTERNATIONAL AS</a:t>
            </a:r>
          </a:p>
        </p:txBody>
      </p:sp>
    </p:spTree>
  </p:cSld>
  <p:clrMapOvr>
    <a:masterClrMapping xmlns:a="http://schemas.openxmlformats.org/drawingml/2006/main"/>
  </p:clrMapOvr>
</p:sld>
</file>