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e7b6b671ac43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f7779044ff448d"/>
  </p:sldMasterIdLst>
  <p:sldIdLst>
    <p:sldId xmlns:r="http://schemas.openxmlformats.org/officeDocument/2006/relationships" id="256" r:id="R6609379c761b4cd3"/>
    <p:sldId xmlns:r="http://schemas.openxmlformats.org/officeDocument/2006/relationships" id="257" r:id="Ref5960541a684598"/>
    <p:sldId xmlns:r="http://schemas.openxmlformats.org/officeDocument/2006/relationships" id="258" r:id="R2c0d0781fede4d41"/>
    <p:sldId xmlns:r="http://schemas.openxmlformats.org/officeDocument/2006/relationships" id="259" r:id="R8458b66ff81e4f93"/>
    <p:sldId xmlns:r="http://schemas.openxmlformats.org/officeDocument/2006/relationships" id="260" r:id="Rf0b1245d10b84d21"/>
    <p:sldId xmlns:r="http://schemas.openxmlformats.org/officeDocument/2006/relationships" id="261" r:id="R2c04508c6dcb4e03"/>
    <p:sldId xmlns:r="http://schemas.openxmlformats.org/officeDocument/2006/relationships" id="262" r:id="R7c70c5b180a147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f7779044ff448d" /><Relationship Type="http://schemas.openxmlformats.org/officeDocument/2006/relationships/slide" Target="/ppt/slides/slide1.xml" Id="R6609379c761b4cd3" /><Relationship Type="http://schemas.openxmlformats.org/officeDocument/2006/relationships/slide" Target="/ppt/slides/slide2.xml" Id="Ref5960541a684598" /><Relationship Type="http://schemas.openxmlformats.org/officeDocument/2006/relationships/slide" Target="/ppt/slides/slide3.xml" Id="R2c0d0781fede4d41" /><Relationship Type="http://schemas.openxmlformats.org/officeDocument/2006/relationships/slide" Target="/ppt/slides/slide4.xml" Id="R8458b66ff81e4f93" /><Relationship Type="http://schemas.openxmlformats.org/officeDocument/2006/relationships/slide" Target="/ppt/slides/slide5.xml" Id="Rf0b1245d10b84d21" /><Relationship Type="http://schemas.openxmlformats.org/officeDocument/2006/relationships/slide" Target="/ppt/slides/slide6.xml" Id="R2c04508c6dcb4e03" /><Relationship Type="http://schemas.openxmlformats.org/officeDocument/2006/relationships/slide" Target="/ppt/slides/slide7.xml" Id="R7c70c5b180a147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75f17c2c7447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909de1c5a4af3" /><Relationship Type="http://schemas.openxmlformats.org/officeDocument/2006/relationships/theme" Target="/ppt/slideMasters/theme/theme1.xml" Id="Re68f24d8dc9143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b909de1c5a4a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71c68098649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d3b22be3240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6c8ae410647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46f2a07d045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68a697aa542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5b564985547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fd2bceabf42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WILLIAM JOHAN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JOHAN HOLDING AS ble etablert [år] og holder til i Kjøpmannskjær.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−416 097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1 429 137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1 846 785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ELIZABETH VALBORG GUNDERSEN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Sevikveien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3143 Kjøpmannskjær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832 268 682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WILLIAM JOHAN HOLDING AS</a:t>
            </a:r>
          </a:p>
        </p:txBody>
      </p:sp>
    </p:spTree>
  </p:cSld>
  <p:clrMapOvr>
    <a:masterClrMapping xmlns:a="http://schemas.openxmlformats.org/drawingml/2006/main"/>
  </p:clrMapOvr>
</p:sld>
</file>