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114f00435a4f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ae95b3c5d9462e"/>
  </p:sldMasterIdLst>
  <p:sldIdLst>
    <p:sldId xmlns:r="http://schemas.openxmlformats.org/officeDocument/2006/relationships" id="256" r:id="R15dd7314ec47494d"/>
    <p:sldId xmlns:r="http://schemas.openxmlformats.org/officeDocument/2006/relationships" id="257" r:id="Ref90738a301941e5"/>
    <p:sldId xmlns:r="http://schemas.openxmlformats.org/officeDocument/2006/relationships" id="258" r:id="Rd65715b35f53403d"/>
    <p:sldId xmlns:r="http://schemas.openxmlformats.org/officeDocument/2006/relationships" id="259" r:id="Rff6aefbf8a804faa"/>
    <p:sldId xmlns:r="http://schemas.openxmlformats.org/officeDocument/2006/relationships" id="260" r:id="Rad3967cf7ca04683"/>
    <p:sldId xmlns:r="http://schemas.openxmlformats.org/officeDocument/2006/relationships" id="261" r:id="R8aebdcaff5ed4547"/>
    <p:sldId xmlns:r="http://schemas.openxmlformats.org/officeDocument/2006/relationships" id="262" r:id="R962dded354954f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e95b3c5d9462e" /><Relationship Type="http://schemas.openxmlformats.org/officeDocument/2006/relationships/slide" Target="/ppt/slides/slide1.xml" Id="R15dd7314ec47494d" /><Relationship Type="http://schemas.openxmlformats.org/officeDocument/2006/relationships/slide" Target="/ppt/slides/slide2.xml" Id="Ref90738a301941e5" /><Relationship Type="http://schemas.openxmlformats.org/officeDocument/2006/relationships/slide" Target="/ppt/slides/slide3.xml" Id="Rd65715b35f53403d" /><Relationship Type="http://schemas.openxmlformats.org/officeDocument/2006/relationships/slide" Target="/ppt/slides/slide4.xml" Id="Rff6aefbf8a804faa" /><Relationship Type="http://schemas.openxmlformats.org/officeDocument/2006/relationships/slide" Target="/ppt/slides/slide5.xml" Id="Rad3967cf7ca04683" /><Relationship Type="http://schemas.openxmlformats.org/officeDocument/2006/relationships/slide" Target="/ppt/slides/slide6.xml" Id="R8aebdcaff5ed4547" /><Relationship Type="http://schemas.openxmlformats.org/officeDocument/2006/relationships/slide" Target="/ppt/slides/slide7.xml" Id="R962dded354954f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a402f948647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7c98cd1904435" /><Relationship Type="http://schemas.openxmlformats.org/officeDocument/2006/relationships/theme" Target="/ppt/slideMasters/theme/theme1.xml" Id="R6f401cd0e4a54a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17c98cd19044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97d3d8a7b4a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186070a854a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34f0738324d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71bc9a0274a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6bc6aaf6446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f54f84b3f4d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8b700753c43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MESTERLANDSKAP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MESTERLANDSKAP HOLDING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348 807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372 275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RØSEGG ALEXANDER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Marius Røsegg Alexander, Søndagsskolevegen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832 222 372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HOLDING AS</a:t>
            </a:r>
          </a:p>
        </p:txBody>
      </p:sp>
    </p:spTree>
  </p:cSld>
  <p:clrMapOvr>
    <a:masterClrMapping xmlns:a="http://schemas.openxmlformats.org/drawingml/2006/main"/>
  </p:clrMapOvr>
</p:sld>
</file>