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cdfd98c26843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eb9c04d7e64db0"/>
  </p:sldMasterIdLst>
  <p:sldIdLst>
    <p:sldId xmlns:r="http://schemas.openxmlformats.org/officeDocument/2006/relationships" id="256" r:id="R2957201b1d3647b7"/>
    <p:sldId xmlns:r="http://schemas.openxmlformats.org/officeDocument/2006/relationships" id="257" r:id="R39e8c635c70f4834"/>
    <p:sldId xmlns:r="http://schemas.openxmlformats.org/officeDocument/2006/relationships" id="258" r:id="R6191dc963fce41c6"/>
    <p:sldId xmlns:r="http://schemas.openxmlformats.org/officeDocument/2006/relationships" id="259" r:id="R90eeb26bd1f24f05"/>
    <p:sldId xmlns:r="http://schemas.openxmlformats.org/officeDocument/2006/relationships" id="260" r:id="R5e2af0248e6442fa"/>
    <p:sldId xmlns:r="http://schemas.openxmlformats.org/officeDocument/2006/relationships" id="261" r:id="R226e1ae09fd0441b"/>
    <p:sldId xmlns:r="http://schemas.openxmlformats.org/officeDocument/2006/relationships" id="262" r:id="R1da3b0593a5340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b9c04d7e64db0" /><Relationship Type="http://schemas.openxmlformats.org/officeDocument/2006/relationships/slide" Target="/ppt/slides/slide1.xml" Id="R2957201b1d3647b7" /><Relationship Type="http://schemas.openxmlformats.org/officeDocument/2006/relationships/slide" Target="/ppt/slides/slide2.xml" Id="R39e8c635c70f4834" /><Relationship Type="http://schemas.openxmlformats.org/officeDocument/2006/relationships/slide" Target="/ppt/slides/slide3.xml" Id="R6191dc963fce41c6" /><Relationship Type="http://schemas.openxmlformats.org/officeDocument/2006/relationships/slide" Target="/ppt/slides/slide4.xml" Id="R90eeb26bd1f24f05" /><Relationship Type="http://schemas.openxmlformats.org/officeDocument/2006/relationships/slide" Target="/ppt/slides/slide5.xml" Id="R5e2af0248e6442fa" /><Relationship Type="http://schemas.openxmlformats.org/officeDocument/2006/relationships/slide" Target="/ppt/slides/slide6.xml" Id="R226e1ae09fd0441b" /><Relationship Type="http://schemas.openxmlformats.org/officeDocument/2006/relationships/slide" Target="/ppt/slides/slide7.xml" Id="R1da3b0593a5340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71ee950c349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7bd28b43c45c7" /><Relationship Type="http://schemas.openxmlformats.org/officeDocument/2006/relationships/theme" Target="/ppt/slideMasters/theme/theme1.xml" Id="Rb849e3d5d4ab4a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17bd28b43c45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0f7dd65074e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3d8ca99c542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e3b79f5294c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70a44c05c4a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7f16cbb094f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e1a175d2a49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b4ee5e6ac4c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FLÅTEN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FLÅTEN HOLDING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2 422 061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5 371 280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6 830 755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ESPEGARD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Flåtaveien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3074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832 221 872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FLÅTEN HOLDING AS</a:t>
            </a:r>
          </a:p>
        </p:txBody>
      </p:sp>
    </p:spTree>
  </p:cSld>
  <p:clrMapOvr>
    <a:masterClrMapping xmlns:a="http://schemas.openxmlformats.org/drawingml/2006/main"/>
  </p:clrMapOvr>
</p:sld>
</file>