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137a2a119648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3eb93622694a42"/>
  </p:sldMasterIdLst>
  <p:sldIdLst>
    <p:sldId xmlns:r="http://schemas.openxmlformats.org/officeDocument/2006/relationships" id="256" r:id="Rc740ac9e64ac49b6"/>
    <p:sldId xmlns:r="http://schemas.openxmlformats.org/officeDocument/2006/relationships" id="257" r:id="Re801a872ea984929"/>
    <p:sldId xmlns:r="http://schemas.openxmlformats.org/officeDocument/2006/relationships" id="258" r:id="R5702970b99b3461e"/>
    <p:sldId xmlns:r="http://schemas.openxmlformats.org/officeDocument/2006/relationships" id="259" r:id="Rec71bfc557dc47a3"/>
    <p:sldId xmlns:r="http://schemas.openxmlformats.org/officeDocument/2006/relationships" id="260" r:id="Re498f21cc27b4e38"/>
    <p:sldId xmlns:r="http://schemas.openxmlformats.org/officeDocument/2006/relationships" id="261" r:id="R2a1eea8e667c4072"/>
    <p:sldId xmlns:r="http://schemas.openxmlformats.org/officeDocument/2006/relationships" id="262" r:id="R6476edaa76074a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3eb93622694a42" /><Relationship Type="http://schemas.openxmlformats.org/officeDocument/2006/relationships/slide" Target="/ppt/slides/slide1.xml" Id="Rc740ac9e64ac49b6" /><Relationship Type="http://schemas.openxmlformats.org/officeDocument/2006/relationships/slide" Target="/ppt/slides/slide2.xml" Id="Re801a872ea984929" /><Relationship Type="http://schemas.openxmlformats.org/officeDocument/2006/relationships/slide" Target="/ppt/slides/slide3.xml" Id="R5702970b99b3461e" /><Relationship Type="http://schemas.openxmlformats.org/officeDocument/2006/relationships/slide" Target="/ppt/slides/slide4.xml" Id="Rec71bfc557dc47a3" /><Relationship Type="http://schemas.openxmlformats.org/officeDocument/2006/relationships/slide" Target="/ppt/slides/slide5.xml" Id="Re498f21cc27b4e38" /><Relationship Type="http://schemas.openxmlformats.org/officeDocument/2006/relationships/slide" Target="/ppt/slides/slide6.xml" Id="R2a1eea8e667c4072" /><Relationship Type="http://schemas.openxmlformats.org/officeDocument/2006/relationships/slide" Target="/ppt/slides/slide7.xml" Id="R6476edaa76074a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62e3a2aff45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d4930dad242bc" /><Relationship Type="http://schemas.openxmlformats.org/officeDocument/2006/relationships/theme" Target="/ppt/slideMasters/theme/theme1.xml" Id="R8205cc7f79a844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ad4930dad242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92d38c7b446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8b0b0addd4c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b329cd4ca48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5a153df2e46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b8383031e45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ca6e9d57c48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6edb1121c43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NL1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NL1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2 656 299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2 734 622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KARROMIX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 Logistikk AS, Sanderplassen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6813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832 124 702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NL1 HOLDING AS</a:t>
            </a:r>
          </a:p>
        </p:txBody>
      </p:sp>
    </p:spTree>
  </p:cSld>
  <p:clrMapOvr>
    <a:masterClrMapping xmlns:a="http://schemas.openxmlformats.org/drawingml/2006/main"/>
  </p:clrMapOvr>
</p:sld>
</file>