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cd19ca25047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4ed5f33a54a17"/>
  </p:sldMasterIdLst>
  <p:sldIdLst>
    <p:sldId xmlns:r="http://schemas.openxmlformats.org/officeDocument/2006/relationships" id="256" r:id="R3234cdd0a9de48a6"/>
    <p:sldId xmlns:r="http://schemas.openxmlformats.org/officeDocument/2006/relationships" id="257" r:id="Rf28045bbed024ecf"/>
    <p:sldId xmlns:r="http://schemas.openxmlformats.org/officeDocument/2006/relationships" id="258" r:id="R5913e25d22204a18"/>
    <p:sldId xmlns:r="http://schemas.openxmlformats.org/officeDocument/2006/relationships" id="259" r:id="R83e0854deb924f53"/>
    <p:sldId xmlns:r="http://schemas.openxmlformats.org/officeDocument/2006/relationships" id="260" r:id="Ra34bb2f447f04e15"/>
    <p:sldId xmlns:r="http://schemas.openxmlformats.org/officeDocument/2006/relationships" id="261" r:id="R2127418d997f42e6"/>
    <p:sldId xmlns:r="http://schemas.openxmlformats.org/officeDocument/2006/relationships" id="262" r:id="R1da4da45970a40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4ed5f33a54a17" /><Relationship Type="http://schemas.openxmlformats.org/officeDocument/2006/relationships/slide" Target="/ppt/slides/slide1.xml" Id="R3234cdd0a9de48a6" /><Relationship Type="http://schemas.openxmlformats.org/officeDocument/2006/relationships/slide" Target="/ppt/slides/slide2.xml" Id="Rf28045bbed024ecf" /><Relationship Type="http://schemas.openxmlformats.org/officeDocument/2006/relationships/slide" Target="/ppt/slides/slide3.xml" Id="R5913e25d22204a18" /><Relationship Type="http://schemas.openxmlformats.org/officeDocument/2006/relationships/slide" Target="/ppt/slides/slide4.xml" Id="R83e0854deb924f53" /><Relationship Type="http://schemas.openxmlformats.org/officeDocument/2006/relationships/slide" Target="/ppt/slides/slide5.xml" Id="Ra34bb2f447f04e15" /><Relationship Type="http://schemas.openxmlformats.org/officeDocument/2006/relationships/slide" Target="/ppt/slides/slide6.xml" Id="R2127418d997f42e6" /><Relationship Type="http://schemas.openxmlformats.org/officeDocument/2006/relationships/slide" Target="/ppt/slides/slide7.xml" Id="R1da4da45970a40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2bfb6900243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abc1180974652" /><Relationship Type="http://schemas.openxmlformats.org/officeDocument/2006/relationships/theme" Target="/ppt/slideMasters/theme/theme1.xml" Id="R3833757cdfc7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6abc11809746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ab1d944c6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1d4b710c748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dc31d79e9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d736284d248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a35893bde42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5f9b7aee149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31c33a6e042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TROA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223 127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FARSTAD KNUT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LOKKOMO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SKIRI MAURITZ MYKLEBUST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TROA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832 099 422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TROA AS</a:t>
            </a:r>
          </a:p>
        </p:txBody>
      </p:sp>
    </p:spTree>
  </p:cSld>
  <p:clrMapOvr>
    <a:masterClrMapping xmlns:a="http://schemas.openxmlformats.org/drawingml/2006/main"/>
  </p:clrMapOvr>
</p:sld>
</file>