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61869bf90845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2e7cd138544396"/>
  </p:sldMasterIdLst>
  <p:sldIdLst>
    <p:sldId xmlns:r="http://schemas.openxmlformats.org/officeDocument/2006/relationships" id="256" r:id="R2081c82825294ee4"/>
    <p:sldId xmlns:r="http://schemas.openxmlformats.org/officeDocument/2006/relationships" id="257" r:id="Rf9b9044dfc2545f8"/>
    <p:sldId xmlns:r="http://schemas.openxmlformats.org/officeDocument/2006/relationships" id="258" r:id="Re81e9ec7dd42457a"/>
    <p:sldId xmlns:r="http://schemas.openxmlformats.org/officeDocument/2006/relationships" id="259" r:id="R58272d86c7af40c2"/>
    <p:sldId xmlns:r="http://schemas.openxmlformats.org/officeDocument/2006/relationships" id="260" r:id="Rdd273a8f9b2642ca"/>
    <p:sldId xmlns:r="http://schemas.openxmlformats.org/officeDocument/2006/relationships" id="261" r:id="Rcfe03507388a48ed"/>
    <p:sldId xmlns:r="http://schemas.openxmlformats.org/officeDocument/2006/relationships" id="262" r:id="R17fc83799e5f4d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2e7cd138544396" /><Relationship Type="http://schemas.openxmlformats.org/officeDocument/2006/relationships/slide" Target="/ppt/slides/slide1.xml" Id="R2081c82825294ee4" /><Relationship Type="http://schemas.openxmlformats.org/officeDocument/2006/relationships/slide" Target="/ppt/slides/slide2.xml" Id="Rf9b9044dfc2545f8" /><Relationship Type="http://schemas.openxmlformats.org/officeDocument/2006/relationships/slide" Target="/ppt/slides/slide3.xml" Id="Re81e9ec7dd42457a" /><Relationship Type="http://schemas.openxmlformats.org/officeDocument/2006/relationships/slide" Target="/ppt/slides/slide4.xml" Id="R58272d86c7af40c2" /><Relationship Type="http://schemas.openxmlformats.org/officeDocument/2006/relationships/slide" Target="/ppt/slides/slide5.xml" Id="Rdd273a8f9b2642ca" /><Relationship Type="http://schemas.openxmlformats.org/officeDocument/2006/relationships/slide" Target="/ppt/slides/slide6.xml" Id="Rcfe03507388a48ed" /><Relationship Type="http://schemas.openxmlformats.org/officeDocument/2006/relationships/slide" Target="/ppt/slides/slide7.xml" Id="R17fc83799e5f4d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80a6e5e47248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312694e4449c7" /><Relationship Type="http://schemas.openxmlformats.org/officeDocument/2006/relationships/theme" Target="/ppt/slideMasters/theme/theme1.xml" Id="Ra60f8e65d2554f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9312694e4449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6a8b034ff44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1de4d4d1247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57e6ae67f42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964f7cea74d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01bae29554f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0b8bc37114c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2fa674f9b4f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PCG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PCG HOLDING AS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4 474 968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4 543 038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MCSS HOLDING AS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MAGNUS HOLDING AS  –  46,0 %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JEB1 HOLDING AS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Rådmann Siras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832 050 962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PCG HOLDING AS</a:t>
            </a:r>
          </a:p>
        </p:txBody>
      </p:sp>
    </p:spTree>
  </p:cSld>
  <p:clrMapOvr>
    <a:masterClrMapping xmlns:a="http://schemas.openxmlformats.org/drawingml/2006/main"/>
  </p:clrMapOvr>
</p:sld>
</file>