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b8cda94ed94a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1225239a04444"/>
  </p:sldMasterIdLst>
  <p:sldIdLst>
    <p:sldId xmlns:r="http://schemas.openxmlformats.org/officeDocument/2006/relationships" id="256" r:id="Rce476fd6f95d4450"/>
    <p:sldId xmlns:r="http://schemas.openxmlformats.org/officeDocument/2006/relationships" id="257" r:id="Rfe8691ab106447f1"/>
    <p:sldId xmlns:r="http://schemas.openxmlformats.org/officeDocument/2006/relationships" id="258" r:id="R070d8fa43b134cd5"/>
    <p:sldId xmlns:r="http://schemas.openxmlformats.org/officeDocument/2006/relationships" id="259" r:id="Rddc41f7909844453"/>
    <p:sldId xmlns:r="http://schemas.openxmlformats.org/officeDocument/2006/relationships" id="260" r:id="R8850531527ae4c29"/>
    <p:sldId xmlns:r="http://schemas.openxmlformats.org/officeDocument/2006/relationships" id="261" r:id="Rcf210ef3b106431d"/>
    <p:sldId xmlns:r="http://schemas.openxmlformats.org/officeDocument/2006/relationships" id="262" r:id="R6b688ae5d90e4d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1225239a04444" /><Relationship Type="http://schemas.openxmlformats.org/officeDocument/2006/relationships/slide" Target="/ppt/slides/slide1.xml" Id="Rce476fd6f95d4450" /><Relationship Type="http://schemas.openxmlformats.org/officeDocument/2006/relationships/slide" Target="/ppt/slides/slide2.xml" Id="Rfe8691ab106447f1" /><Relationship Type="http://schemas.openxmlformats.org/officeDocument/2006/relationships/slide" Target="/ppt/slides/slide3.xml" Id="R070d8fa43b134cd5" /><Relationship Type="http://schemas.openxmlformats.org/officeDocument/2006/relationships/slide" Target="/ppt/slides/slide4.xml" Id="Rddc41f7909844453" /><Relationship Type="http://schemas.openxmlformats.org/officeDocument/2006/relationships/slide" Target="/ppt/slides/slide5.xml" Id="R8850531527ae4c29" /><Relationship Type="http://schemas.openxmlformats.org/officeDocument/2006/relationships/slide" Target="/ppt/slides/slide6.xml" Id="Rcf210ef3b106431d" /><Relationship Type="http://schemas.openxmlformats.org/officeDocument/2006/relationships/slide" Target="/ppt/slides/slide7.xml" Id="R6b688ae5d90e4d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276167698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63bb33eae4eca" /><Relationship Type="http://schemas.openxmlformats.org/officeDocument/2006/relationships/theme" Target="/ppt/slideMasters/theme/theme1.xml" Id="R5987ed44a56d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d63bb33eae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0a43e1197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03aab52f943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6befe31e148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c6f67e9b34a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67ae1ba0545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aeeb522474e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540de0abe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HÅKON AMLIEN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HÅKON AMLIEN INVEST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354 233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406 666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HÅKON AMLIEN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Grønflata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832 011 452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