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6ac4d0478c47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8e52aad88a4467"/>
  </p:sldMasterIdLst>
  <p:sldIdLst>
    <p:sldId xmlns:r="http://schemas.openxmlformats.org/officeDocument/2006/relationships" id="256" r:id="Raef08687847f429f"/>
    <p:sldId xmlns:r="http://schemas.openxmlformats.org/officeDocument/2006/relationships" id="257" r:id="R2d455aa5a1584e88"/>
    <p:sldId xmlns:r="http://schemas.openxmlformats.org/officeDocument/2006/relationships" id="258" r:id="R3ad0cac6cb904bd3"/>
    <p:sldId xmlns:r="http://schemas.openxmlformats.org/officeDocument/2006/relationships" id="259" r:id="Reea658f5a66344f7"/>
    <p:sldId xmlns:r="http://schemas.openxmlformats.org/officeDocument/2006/relationships" id="260" r:id="Rb274f75855784816"/>
    <p:sldId xmlns:r="http://schemas.openxmlformats.org/officeDocument/2006/relationships" id="261" r:id="Rf3c41f554b4e4f9f"/>
    <p:sldId xmlns:r="http://schemas.openxmlformats.org/officeDocument/2006/relationships" id="262" r:id="Rba98f37f92e44d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8e52aad88a4467" /><Relationship Type="http://schemas.openxmlformats.org/officeDocument/2006/relationships/slide" Target="/ppt/slides/slide1.xml" Id="Raef08687847f429f" /><Relationship Type="http://schemas.openxmlformats.org/officeDocument/2006/relationships/slide" Target="/ppt/slides/slide2.xml" Id="R2d455aa5a1584e88" /><Relationship Type="http://schemas.openxmlformats.org/officeDocument/2006/relationships/slide" Target="/ppt/slides/slide3.xml" Id="R3ad0cac6cb904bd3" /><Relationship Type="http://schemas.openxmlformats.org/officeDocument/2006/relationships/slide" Target="/ppt/slides/slide4.xml" Id="Reea658f5a66344f7" /><Relationship Type="http://schemas.openxmlformats.org/officeDocument/2006/relationships/slide" Target="/ppt/slides/slide5.xml" Id="Rb274f75855784816" /><Relationship Type="http://schemas.openxmlformats.org/officeDocument/2006/relationships/slide" Target="/ppt/slides/slide6.xml" Id="Rf3c41f554b4e4f9f" /><Relationship Type="http://schemas.openxmlformats.org/officeDocument/2006/relationships/slide" Target="/ppt/slides/slide7.xml" Id="Rba98f37f92e44d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c077d5710346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3fd7b4f6b4254" /><Relationship Type="http://schemas.openxmlformats.org/officeDocument/2006/relationships/theme" Target="/ppt/slideMasters/theme/theme1.xml" Id="R82dcfac63d2c45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f3fd7b4f6b42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75149ac994b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9803ffd5343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3f20ad98645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6982f1d4a4d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83b60112944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1578317ee46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2cf95289547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 SUNDE MØBLER &amp; UTSTYR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SUNDE MØBLER &amp; 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SUNDE MØBLER &amp; UTSTYR AS ble etablert [år] og holder til i Nordfjordeid.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SUNDE MØBLER &amp; 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SUNDE MØBLER &amp; 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SUNDE MØBLER &amp; 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18 367 980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308 914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377 469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13 632 994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16 225 412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SUNDE MØBLER &amp; 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SUNDE  –  33,7 %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SUNDE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SUNDE  –  33,2 %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SUNDE MØBLER &amp; 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Leirongane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6770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86 03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mobel@karlsunde.no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832 001 902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SUNDE MØBLER &amp; UTSTYR AS</a:t>
            </a:r>
          </a:p>
        </p:txBody>
      </p:sp>
    </p:spTree>
  </p:cSld>
  <p:clrMapOvr>
    <a:masterClrMapping xmlns:a="http://schemas.openxmlformats.org/drawingml/2006/main"/>
  </p:clrMapOvr>
</p:sld>
</file>