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c0723d003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97f526c6f44ba"/>
  </p:sldMasterIdLst>
  <p:sldIdLst>
    <p:sldId xmlns:r="http://schemas.openxmlformats.org/officeDocument/2006/relationships" id="256" r:id="R2c59270740994748"/>
    <p:sldId xmlns:r="http://schemas.openxmlformats.org/officeDocument/2006/relationships" id="257" r:id="Rf3cc1f6f4cdd4ae2"/>
    <p:sldId xmlns:r="http://schemas.openxmlformats.org/officeDocument/2006/relationships" id="258" r:id="R7cd1142cb5af4838"/>
    <p:sldId xmlns:r="http://schemas.openxmlformats.org/officeDocument/2006/relationships" id="259" r:id="R2593e7b760914f8e"/>
    <p:sldId xmlns:r="http://schemas.openxmlformats.org/officeDocument/2006/relationships" id="260" r:id="Rb235986fff034aba"/>
    <p:sldId xmlns:r="http://schemas.openxmlformats.org/officeDocument/2006/relationships" id="261" r:id="Rf3f63833498c41b6"/>
    <p:sldId xmlns:r="http://schemas.openxmlformats.org/officeDocument/2006/relationships" id="262" r:id="R352aa5b6c2d044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97f526c6f44ba" /><Relationship Type="http://schemas.openxmlformats.org/officeDocument/2006/relationships/slide" Target="/ppt/slides/slide1.xml" Id="R2c59270740994748" /><Relationship Type="http://schemas.openxmlformats.org/officeDocument/2006/relationships/slide" Target="/ppt/slides/slide2.xml" Id="Rf3cc1f6f4cdd4ae2" /><Relationship Type="http://schemas.openxmlformats.org/officeDocument/2006/relationships/slide" Target="/ppt/slides/slide3.xml" Id="R7cd1142cb5af4838" /><Relationship Type="http://schemas.openxmlformats.org/officeDocument/2006/relationships/slide" Target="/ppt/slides/slide4.xml" Id="R2593e7b760914f8e" /><Relationship Type="http://schemas.openxmlformats.org/officeDocument/2006/relationships/slide" Target="/ppt/slides/slide5.xml" Id="Rb235986fff034aba" /><Relationship Type="http://schemas.openxmlformats.org/officeDocument/2006/relationships/slide" Target="/ppt/slides/slide6.xml" Id="Rf3f63833498c41b6" /><Relationship Type="http://schemas.openxmlformats.org/officeDocument/2006/relationships/slide" Target="/ppt/slides/slide7.xml" Id="R352aa5b6c2d044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f15879d364b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8106a60564c22" /><Relationship Type="http://schemas.openxmlformats.org/officeDocument/2006/relationships/theme" Target="/ppt/slideMasters/theme/theme1.xml" Id="R060b093fd1ad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8106a6056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212a8d784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23943d639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171651355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217c71e9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105a7106c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621fec3154b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9854ef8eb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