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7afbc1748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e59c2ef4b4755"/>
  </p:sldMasterIdLst>
  <p:sldIdLst>
    <p:sldId xmlns:r="http://schemas.openxmlformats.org/officeDocument/2006/relationships" id="256" r:id="R185e1abc733f440f"/>
    <p:sldId xmlns:r="http://schemas.openxmlformats.org/officeDocument/2006/relationships" id="257" r:id="Re17e51e0869447a3"/>
    <p:sldId xmlns:r="http://schemas.openxmlformats.org/officeDocument/2006/relationships" id="258" r:id="R5421e4f4bea94889"/>
    <p:sldId xmlns:r="http://schemas.openxmlformats.org/officeDocument/2006/relationships" id="259" r:id="R3f8c4404a1974a4a"/>
    <p:sldId xmlns:r="http://schemas.openxmlformats.org/officeDocument/2006/relationships" id="260" r:id="Re30067198b56443a"/>
    <p:sldId xmlns:r="http://schemas.openxmlformats.org/officeDocument/2006/relationships" id="261" r:id="R49b3999d3f274ed0"/>
    <p:sldId xmlns:r="http://schemas.openxmlformats.org/officeDocument/2006/relationships" id="262" r:id="R40cbfe0313b8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e59c2ef4b4755" /><Relationship Type="http://schemas.openxmlformats.org/officeDocument/2006/relationships/slide" Target="/ppt/slides/slide1.xml" Id="R185e1abc733f440f" /><Relationship Type="http://schemas.openxmlformats.org/officeDocument/2006/relationships/slide" Target="/ppt/slides/slide2.xml" Id="Re17e51e0869447a3" /><Relationship Type="http://schemas.openxmlformats.org/officeDocument/2006/relationships/slide" Target="/ppt/slides/slide3.xml" Id="R5421e4f4bea94889" /><Relationship Type="http://schemas.openxmlformats.org/officeDocument/2006/relationships/slide" Target="/ppt/slides/slide4.xml" Id="R3f8c4404a1974a4a" /><Relationship Type="http://schemas.openxmlformats.org/officeDocument/2006/relationships/slide" Target="/ppt/slides/slide5.xml" Id="Re30067198b56443a" /><Relationship Type="http://schemas.openxmlformats.org/officeDocument/2006/relationships/slide" Target="/ppt/slides/slide6.xml" Id="R49b3999d3f274ed0" /><Relationship Type="http://schemas.openxmlformats.org/officeDocument/2006/relationships/slide" Target="/ppt/slides/slide7.xml" Id="R40cbfe0313b8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994c84933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334a9ce2f4b07" /><Relationship Type="http://schemas.openxmlformats.org/officeDocument/2006/relationships/theme" Target="/ppt/slideMasters/theme/theme1.xml" Id="R0b29da1f84d6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334a9ce2f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03883c91a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dd0cd842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28637cb7c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b9686929940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6dc939b96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afc4476724b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e84fba55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