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60a7ccc3fd46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a88589b3604ea1"/>
  </p:sldMasterIdLst>
  <p:sldIdLst>
    <p:sldId xmlns:r="http://schemas.openxmlformats.org/officeDocument/2006/relationships" id="256" r:id="R9860af325d5a42da"/>
    <p:sldId xmlns:r="http://schemas.openxmlformats.org/officeDocument/2006/relationships" id="257" r:id="R66b271294a1b4822"/>
    <p:sldId xmlns:r="http://schemas.openxmlformats.org/officeDocument/2006/relationships" id="258" r:id="R98feb59de521440a"/>
    <p:sldId xmlns:r="http://schemas.openxmlformats.org/officeDocument/2006/relationships" id="259" r:id="Rb5ee6c43108f4284"/>
    <p:sldId xmlns:r="http://schemas.openxmlformats.org/officeDocument/2006/relationships" id="260" r:id="R051421b06518496f"/>
    <p:sldId xmlns:r="http://schemas.openxmlformats.org/officeDocument/2006/relationships" id="261" r:id="R03fb30c05b2249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a88589b3604ea1" /><Relationship Type="http://schemas.openxmlformats.org/officeDocument/2006/relationships/slide" Target="/ppt/slides/slide1.xml" Id="R9860af325d5a42da" /><Relationship Type="http://schemas.openxmlformats.org/officeDocument/2006/relationships/slide" Target="/ppt/slides/slide2.xml" Id="R66b271294a1b4822" /><Relationship Type="http://schemas.openxmlformats.org/officeDocument/2006/relationships/slide" Target="/ppt/slides/slide3.xml" Id="R98feb59de521440a" /><Relationship Type="http://schemas.openxmlformats.org/officeDocument/2006/relationships/slide" Target="/ppt/slides/slide4.xml" Id="Rb5ee6c43108f4284" /><Relationship Type="http://schemas.openxmlformats.org/officeDocument/2006/relationships/slide" Target="/ppt/slides/slide5.xml" Id="R051421b06518496f" /><Relationship Type="http://schemas.openxmlformats.org/officeDocument/2006/relationships/slide" Target="/ppt/slides/slide6.xml" Id="R03fb30c05b2249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4b49613cda48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e278080ab4fae" /><Relationship Type="http://schemas.openxmlformats.org/officeDocument/2006/relationships/theme" Target="/ppt/slideMasters/theme/theme1.xml" Id="R40fcf8b685a14b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1e278080ab4f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f43f6822648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b7fee40ff4b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ee49f9a9549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408d624144f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8aa5377eb45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afd815d514d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831 758 562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