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076572ea5084c4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6ed690575574523"/>
  </p:sldMasterIdLst>
  <p:sldIdLst>
    <p:sldId xmlns:r="http://schemas.openxmlformats.org/officeDocument/2006/relationships" id="256" r:id="Re9322afbcb1f4b8b"/>
    <p:sldId xmlns:r="http://schemas.openxmlformats.org/officeDocument/2006/relationships" id="257" r:id="R7bb025b7e73d4f2c"/>
    <p:sldId xmlns:r="http://schemas.openxmlformats.org/officeDocument/2006/relationships" id="258" r:id="Rbcae7234407d4e26"/>
    <p:sldId xmlns:r="http://schemas.openxmlformats.org/officeDocument/2006/relationships" id="259" r:id="R30660cfc35784be9"/>
    <p:sldId xmlns:r="http://schemas.openxmlformats.org/officeDocument/2006/relationships" id="260" r:id="R26c9c8b1b2144ba4"/>
    <p:sldId xmlns:r="http://schemas.openxmlformats.org/officeDocument/2006/relationships" id="261" r:id="R32836bb22f20472e"/>
    <p:sldId xmlns:r="http://schemas.openxmlformats.org/officeDocument/2006/relationships" id="262" r:id="R8acf763a869642a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ed690575574523" /><Relationship Type="http://schemas.openxmlformats.org/officeDocument/2006/relationships/slide" Target="/ppt/slides/slide1.xml" Id="Re9322afbcb1f4b8b" /><Relationship Type="http://schemas.openxmlformats.org/officeDocument/2006/relationships/slide" Target="/ppt/slides/slide2.xml" Id="R7bb025b7e73d4f2c" /><Relationship Type="http://schemas.openxmlformats.org/officeDocument/2006/relationships/slide" Target="/ppt/slides/slide3.xml" Id="Rbcae7234407d4e26" /><Relationship Type="http://schemas.openxmlformats.org/officeDocument/2006/relationships/slide" Target="/ppt/slides/slide4.xml" Id="R30660cfc35784be9" /><Relationship Type="http://schemas.openxmlformats.org/officeDocument/2006/relationships/slide" Target="/ppt/slides/slide5.xml" Id="R26c9c8b1b2144ba4" /><Relationship Type="http://schemas.openxmlformats.org/officeDocument/2006/relationships/slide" Target="/ppt/slides/slide6.xml" Id="R32836bb22f20472e" /><Relationship Type="http://schemas.openxmlformats.org/officeDocument/2006/relationships/slide" Target="/ppt/slides/slide7.xml" Id="R8acf763a869642a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18e2496472454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7f3c6920f34d6e" /><Relationship Type="http://schemas.openxmlformats.org/officeDocument/2006/relationships/theme" Target="/ppt/slideMasters/theme/theme1.xml" Id="Rf4e464d531f2457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67f3c6920f34d6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aaa487b35344d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eaf949c85b40e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8976e8c251491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1b685098104e2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92d8d01d4a43c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c1bf52b05a45e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4926ef57724f1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TTI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TTI HOLDING AS ble etablert [år] og holder til i Meisingset.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−25 459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4 031 550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9 086 370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9 176 132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KENNETH SÆTERLI SIRA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Kenneth Sæterli Sira, Åsprongmyran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6628 Meisingset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831 756 012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TTI HOLDING AS</a:t>
            </a:r>
          </a:p>
        </p:txBody>
      </p:sp>
    </p:spTree>
  </p:cSld>
  <p:clrMapOvr>
    <a:masterClrMapping xmlns:a="http://schemas.openxmlformats.org/drawingml/2006/main"/>
  </p:clrMapOvr>
</p:sld>
</file>