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b0cc51e17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2594cca5c4220"/>
  </p:sldMasterIdLst>
  <p:sldIdLst>
    <p:sldId xmlns:r="http://schemas.openxmlformats.org/officeDocument/2006/relationships" id="256" r:id="R2153a9d3756c4db6"/>
    <p:sldId xmlns:r="http://schemas.openxmlformats.org/officeDocument/2006/relationships" id="257" r:id="Rb78a1ea317004c81"/>
    <p:sldId xmlns:r="http://schemas.openxmlformats.org/officeDocument/2006/relationships" id="258" r:id="R5c828fa514044a77"/>
    <p:sldId xmlns:r="http://schemas.openxmlformats.org/officeDocument/2006/relationships" id="259" r:id="R6f5acad003824551"/>
    <p:sldId xmlns:r="http://schemas.openxmlformats.org/officeDocument/2006/relationships" id="260" r:id="Rb7a0aac9da4b4376"/>
    <p:sldId xmlns:r="http://schemas.openxmlformats.org/officeDocument/2006/relationships" id="261" r:id="R2b9d0f60c70544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2594cca5c4220" /><Relationship Type="http://schemas.openxmlformats.org/officeDocument/2006/relationships/slide" Target="/ppt/slides/slide1.xml" Id="R2153a9d3756c4db6" /><Relationship Type="http://schemas.openxmlformats.org/officeDocument/2006/relationships/slide" Target="/ppt/slides/slide2.xml" Id="Rb78a1ea317004c81" /><Relationship Type="http://schemas.openxmlformats.org/officeDocument/2006/relationships/slide" Target="/ppt/slides/slide3.xml" Id="R5c828fa514044a77" /><Relationship Type="http://schemas.openxmlformats.org/officeDocument/2006/relationships/slide" Target="/ppt/slides/slide4.xml" Id="R6f5acad003824551" /><Relationship Type="http://schemas.openxmlformats.org/officeDocument/2006/relationships/slide" Target="/ppt/slides/slide5.xml" Id="Rb7a0aac9da4b4376" /><Relationship Type="http://schemas.openxmlformats.org/officeDocument/2006/relationships/slide" Target="/ppt/slides/slide6.xml" Id="R2b9d0f60c70544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c76742b3d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8f4580ce647bd" /><Relationship Type="http://schemas.openxmlformats.org/officeDocument/2006/relationships/theme" Target="/ppt/slideMasters/theme/theme1.xml" Id="Reba10ff3bcd0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8f4580ce6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2dc7a421f4e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a773b390446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201e8d98841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577169fe7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b3b87b8d3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b0d92ab214d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Sæterli Sira, Åsprongmyran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