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4a1ef0786842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fae6506641467d"/>
  </p:sldMasterIdLst>
  <p:sldIdLst>
    <p:sldId xmlns:r="http://schemas.openxmlformats.org/officeDocument/2006/relationships" id="256" r:id="R4bd9b4ee47c74aed"/>
    <p:sldId xmlns:r="http://schemas.openxmlformats.org/officeDocument/2006/relationships" id="257" r:id="R58bbc374a50d4e24"/>
    <p:sldId xmlns:r="http://schemas.openxmlformats.org/officeDocument/2006/relationships" id="258" r:id="R018067d357c04c7d"/>
    <p:sldId xmlns:r="http://schemas.openxmlformats.org/officeDocument/2006/relationships" id="259" r:id="R134ae0b7e829441e"/>
    <p:sldId xmlns:r="http://schemas.openxmlformats.org/officeDocument/2006/relationships" id="260" r:id="Rd55cd35fb08443a8"/>
    <p:sldId xmlns:r="http://schemas.openxmlformats.org/officeDocument/2006/relationships" id="261" r:id="R559ec5d38cf64116"/>
    <p:sldId xmlns:r="http://schemas.openxmlformats.org/officeDocument/2006/relationships" id="262" r:id="R8b17f304b7c94d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fae6506641467d" /><Relationship Type="http://schemas.openxmlformats.org/officeDocument/2006/relationships/slide" Target="/ppt/slides/slide1.xml" Id="R4bd9b4ee47c74aed" /><Relationship Type="http://schemas.openxmlformats.org/officeDocument/2006/relationships/slide" Target="/ppt/slides/slide2.xml" Id="R58bbc374a50d4e24" /><Relationship Type="http://schemas.openxmlformats.org/officeDocument/2006/relationships/slide" Target="/ppt/slides/slide3.xml" Id="R018067d357c04c7d" /><Relationship Type="http://schemas.openxmlformats.org/officeDocument/2006/relationships/slide" Target="/ppt/slides/slide4.xml" Id="R134ae0b7e829441e" /><Relationship Type="http://schemas.openxmlformats.org/officeDocument/2006/relationships/slide" Target="/ppt/slides/slide5.xml" Id="Rd55cd35fb08443a8" /><Relationship Type="http://schemas.openxmlformats.org/officeDocument/2006/relationships/slide" Target="/ppt/slides/slide6.xml" Id="R559ec5d38cf64116" /><Relationship Type="http://schemas.openxmlformats.org/officeDocument/2006/relationships/slide" Target="/ppt/slides/slide7.xml" Id="R8b17f304b7c94d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72ce4507f42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bd8bc7ce546b1" /><Relationship Type="http://schemas.openxmlformats.org/officeDocument/2006/relationships/theme" Target="/ppt/slideMasters/theme/theme1.xml" Id="R0d11f9161ef44d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5bd8bc7ce546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022cfaa6f43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2b360f7e54c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5f042c0fa49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6c22e0cd848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d4394675a40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c9a3e9b3b42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1722820f549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PETTER ESPELAND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ESPELAND HOLDING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440 674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VETÅS ESPELAND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Austadvei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831 713 542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