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43bef8dc4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20d8157c74ea4"/>
  </p:sldMasterIdLst>
  <p:sldIdLst>
    <p:sldId xmlns:r="http://schemas.openxmlformats.org/officeDocument/2006/relationships" id="256" r:id="Rd077d2d709aa4ec9"/>
    <p:sldId xmlns:r="http://schemas.openxmlformats.org/officeDocument/2006/relationships" id="257" r:id="Rbc706a3b588a4c4a"/>
    <p:sldId xmlns:r="http://schemas.openxmlformats.org/officeDocument/2006/relationships" id="258" r:id="Re1ca8a9719084064"/>
    <p:sldId xmlns:r="http://schemas.openxmlformats.org/officeDocument/2006/relationships" id="259" r:id="R037ecc747b5b47cf"/>
    <p:sldId xmlns:r="http://schemas.openxmlformats.org/officeDocument/2006/relationships" id="260" r:id="R42bd6c07333642eb"/>
    <p:sldId xmlns:r="http://schemas.openxmlformats.org/officeDocument/2006/relationships" id="261" r:id="R174bd2422039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20d8157c74ea4" /><Relationship Type="http://schemas.openxmlformats.org/officeDocument/2006/relationships/slide" Target="/ppt/slides/slide1.xml" Id="Rd077d2d709aa4ec9" /><Relationship Type="http://schemas.openxmlformats.org/officeDocument/2006/relationships/slide" Target="/ppt/slides/slide2.xml" Id="Rbc706a3b588a4c4a" /><Relationship Type="http://schemas.openxmlformats.org/officeDocument/2006/relationships/slide" Target="/ppt/slides/slide3.xml" Id="Re1ca8a9719084064" /><Relationship Type="http://schemas.openxmlformats.org/officeDocument/2006/relationships/slide" Target="/ppt/slides/slide4.xml" Id="R037ecc747b5b47cf" /><Relationship Type="http://schemas.openxmlformats.org/officeDocument/2006/relationships/slide" Target="/ppt/slides/slide5.xml" Id="R42bd6c07333642eb" /><Relationship Type="http://schemas.openxmlformats.org/officeDocument/2006/relationships/slide" Target="/ppt/slides/slide6.xml" Id="R174bd2422039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62732c85c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f4063b4214bf9" /><Relationship Type="http://schemas.openxmlformats.org/officeDocument/2006/relationships/theme" Target="/ppt/slideMasters/theme/theme1.xml" Id="Re4e3e8a85ee6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0f4063b421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3b3470d22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fa05d1d8a43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13cb708884a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df47de739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cc3d3779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948aded3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ESPELAND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831 713 542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