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1f549375e8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150c11f324c65"/>
  </p:sldMasterIdLst>
  <p:sldIdLst>
    <p:sldId xmlns:r="http://schemas.openxmlformats.org/officeDocument/2006/relationships" id="256" r:id="R608700d4b9d54298"/>
    <p:sldId xmlns:r="http://schemas.openxmlformats.org/officeDocument/2006/relationships" id="257" r:id="Rf4d70fa395224a25"/>
    <p:sldId xmlns:r="http://schemas.openxmlformats.org/officeDocument/2006/relationships" id="258" r:id="R409572a80e2640f4"/>
    <p:sldId xmlns:r="http://schemas.openxmlformats.org/officeDocument/2006/relationships" id="259" r:id="Rc6c85d5ac14f4d65"/>
    <p:sldId xmlns:r="http://schemas.openxmlformats.org/officeDocument/2006/relationships" id="260" r:id="Rd7fa11a312a14471"/>
    <p:sldId xmlns:r="http://schemas.openxmlformats.org/officeDocument/2006/relationships" id="261" r:id="R740214be58f74962"/>
    <p:sldId xmlns:r="http://schemas.openxmlformats.org/officeDocument/2006/relationships" id="262" r:id="R8f912a3c3c9c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150c11f324c65" /><Relationship Type="http://schemas.openxmlformats.org/officeDocument/2006/relationships/slide" Target="/ppt/slides/slide1.xml" Id="R608700d4b9d54298" /><Relationship Type="http://schemas.openxmlformats.org/officeDocument/2006/relationships/slide" Target="/ppt/slides/slide2.xml" Id="Rf4d70fa395224a25" /><Relationship Type="http://schemas.openxmlformats.org/officeDocument/2006/relationships/slide" Target="/ppt/slides/slide3.xml" Id="R409572a80e2640f4" /><Relationship Type="http://schemas.openxmlformats.org/officeDocument/2006/relationships/slide" Target="/ppt/slides/slide4.xml" Id="Rc6c85d5ac14f4d65" /><Relationship Type="http://schemas.openxmlformats.org/officeDocument/2006/relationships/slide" Target="/ppt/slides/slide5.xml" Id="Rd7fa11a312a14471" /><Relationship Type="http://schemas.openxmlformats.org/officeDocument/2006/relationships/slide" Target="/ppt/slides/slide6.xml" Id="R740214be58f74962" /><Relationship Type="http://schemas.openxmlformats.org/officeDocument/2006/relationships/slide" Target="/ppt/slides/slide7.xml" Id="R8f912a3c3c9c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af49c58ef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a0b67d3104ff8" /><Relationship Type="http://schemas.openxmlformats.org/officeDocument/2006/relationships/theme" Target="/ppt/slideMasters/theme/theme1.xml" Id="R5354468d13b2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a0b67d310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d8ad8abf64e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bb9576d1d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f2897ce77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91c65f93b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76d44099a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a3a40b5ed47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4a0fab20d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GJERDEVIK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GJERDEVIK HOLDING AS ble etablert [år] og holder til i Lye.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ERTKJERN GJERDEVIK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Småsporven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831 686 952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GJERDEVIK HOLDING AS</a:t>
            </a:r>
          </a:p>
        </p:txBody>
      </p:sp>
    </p:spTree>
  </p:cSld>
  <p:clrMapOvr>
    <a:masterClrMapping xmlns:a="http://schemas.openxmlformats.org/drawingml/2006/main"/>
  </p:clrMapOvr>
</p:sld>
</file>