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6c141d6a634e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2c090b99d4d48"/>
  </p:sldMasterIdLst>
  <p:sldIdLst>
    <p:sldId xmlns:r="http://schemas.openxmlformats.org/officeDocument/2006/relationships" id="256" r:id="R043fbb3e51704d72"/>
    <p:sldId xmlns:r="http://schemas.openxmlformats.org/officeDocument/2006/relationships" id="257" r:id="Raff358744e0d4c38"/>
    <p:sldId xmlns:r="http://schemas.openxmlformats.org/officeDocument/2006/relationships" id="258" r:id="R38c62baed1b347d9"/>
    <p:sldId xmlns:r="http://schemas.openxmlformats.org/officeDocument/2006/relationships" id="259" r:id="R832843fdb425423b"/>
    <p:sldId xmlns:r="http://schemas.openxmlformats.org/officeDocument/2006/relationships" id="260" r:id="R70c5f252053c4d67"/>
    <p:sldId xmlns:r="http://schemas.openxmlformats.org/officeDocument/2006/relationships" id="261" r:id="Raa6ebf5b9e15430a"/>
    <p:sldId xmlns:r="http://schemas.openxmlformats.org/officeDocument/2006/relationships" id="262" r:id="Rb89002c1e8c2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2c090b99d4d48" /><Relationship Type="http://schemas.openxmlformats.org/officeDocument/2006/relationships/slide" Target="/ppt/slides/slide1.xml" Id="R043fbb3e51704d72" /><Relationship Type="http://schemas.openxmlformats.org/officeDocument/2006/relationships/slide" Target="/ppt/slides/slide2.xml" Id="Raff358744e0d4c38" /><Relationship Type="http://schemas.openxmlformats.org/officeDocument/2006/relationships/slide" Target="/ppt/slides/slide3.xml" Id="R38c62baed1b347d9" /><Relationship Type="http://schemas.openxmlformats.org/officeDocument/2006/relationships/slide" Target="/ppt/slides/slide4.xml" Id="R832843fdb425423b" /><Relationship Type="http://schemas.openxmlformats.org/officeDocument/2006/relationships/slide" Target="/ppt/slides/slide5.xml" Id="R70c5f252053c4d67" /><Relationship Type="http://schemas.openxmlformats.org/officeDocument/2006/relationships/slide" Target="/ppt/slides/slide6.xml" Id="Raa6ebf5b9e15430a" /><Relationship Type="http://schemas.openxmlformats.org/officeDocument/2006/relationships/slide" Target="/ppt/slides/slide7.xml" Id="Rb89002c1e8c2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afcf71368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c297d69404c65" /><Relationship Type="http://schemas.openxmlformats.org/officeDocument/2006/relationships/theme" Target="/ppt/slideMasters/theme/theme1.xml" Id="Rcf9266506e4c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c297d6940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448538cb94d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38bfca974e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90ad256d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a0ce51fd1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6abcd43384c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dc77a506b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fcf64867c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ANGVIK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GRUPPEN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349 572 533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22 108 983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15 267 558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72 490 473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211 157 287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ANGVIK BYGGKOMPANI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GRYTNES EIENDOM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831 619 562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ANGVIK GRUPPEN AS</a:t>
            </a:r>
          </a:p>
        </p:txBody>
      </p:sp>
    </p:spTree>
  </p:cSld>
  <p:clrMapOvr>
    <a:masterClrMapping xmlns:a="http://schemas.openxmlformats.org/drawingml/2006/main"/>
  </p:clrMapOvr>
</p:sld>
</file>