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7c3951674a44ce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af40d18b66843a5"/>
  </p:sldMasterIdLst>
  <p:sldIdLst>
    <p:sldId xmlns:r="http://schemas.openxmlformats.org/officeDocument/2006/relationships" id="256" r:id="Ra350e58c4e6c4857"/>
    <p:sldId xmlns:r="http://schemas.openxmlformats.org/officeDocument/2006/relationships" id="257" r:id="R32f553298a22471c"/>
    <p:sldId xmlns:r="http://schemas.openxmlformats.org/officeDocument/2006/relationships" id="258" r:id="Rb0313c70fc4445e3"/>
    <p:sldId xmlns:r="http://schemas.openxmlformats.org/officeDocument/2006/relationships" id="259" r:id="Raa5a9067d2434b75"/>
    <p:sldId xmlns:r="http://schemas.openxmlformats.org/officeDocument/2006/relationships" id="260" r:id="R4930c0cd5111450b"/>
    <p:sldId xmlns:r="http://schemas.openxmlformats.org/officeDocument/2006/relationships" id="261" r:id="R15f5e46a062d4f7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af40d18b66843a5" /><Relationship Type="http://schemas.openxmlformats.org/officeDocument/2006/relationships/slide" Target="/ppt/slides/slide1.xml" Id="Ra350e58c4e6c4857" /><Relationship Type="http://schemas.openxmlformats.org/officeDocument/2006/relationships/slide" Target="/ppt/slides/slide2.xml" Id="R32f553298a22471c" /><Relationship Type="http://schemas.openxmlformats.org/officeDocument/2006/relationships/slide" Target="/ppt/slides/slide3.xml" Id="Rb0313c70fc4445e3" /><Relationship Type="http://schemas.openxmlformats.org/officeDocument/2006/relationships/slide" Target="/ppt/slides/slide4.xml" Id="Raa5a9067d2434b75" /><Relationship Type="http://schemas.openxmlformats.org/officeDocument/2006/relationships/slide" Target="/ppt/slides/slide5.xml" Id="R4930c0cd5111450b" /><Relationship Type="http://schemas.openxmlformats.org/officeDocument/2006/relationships/slide" Target="/ppt/slides/slide6.xml" Id="R15f5e46a062d4f7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79a3bcbb35d4b6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2c25263f3744ba" /><Relationship Type="http://schemas.openxmlformats.org/officeDocument/2006/relationships/theme" Target="/ppt/slideMasters/theme/theme1.xml" Id="R45d3e5b7f35c417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f2c25263f3744b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1a4a51cf2144c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631dbd0c23400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9f68462c744ea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83f8f50130405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dcc87b17dd4a0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01f9470fda483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BYGGTEAM LØDINGEN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BYGGTEAM LØDINGEN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BYGGTEAM LØDINGEN AS ble etablert [år] og holder til i Lødingen.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BYGGTEAM LØDINGEN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BYGGTEAM LØDINGEN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BYGGTEAM LØDINGEN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14 621 243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2 140 597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1 652 445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4 132 611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6 105 739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BYGGTEAM LØDINGEN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Fenesvegen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8410 Lødingen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831 388 692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BYGGTEAM LØDINGEN AS</a:t>
            </a:r>
          </a:p>
        </p:txBody>
      </p:sp>
    </p:spTree>
  </p:cSld>
  <p:clrMapOvr>
    <a:masterClrMapping xmlns:a="http://schemas.openxmlformats.org/drawingml/2006/main"/>
  </p:clrMapOvr>
</p:sld>
</file>