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9c21f7d0d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19037025f4a05"/>
  </p:sldMasterIdLst>
  <p:sldIdLst>
    <p:sldId xmlns:r="http://schemas.openxmlformats.org/officeDocument/2006/relationships" id="256" r:id="R8b6ccb770d704a47"/>
    <p:sldId xmlns:r="http://schemas.openxmlformats.org/officeDocument/2006/relationships" id="257" r:id="R6f47b8678dc4429f"/>
    <p:sldId xmlns:r="http://schemas.openxmlformats.org/officeDocument/2006/relationships" id="258" r:id="R63d78730961949eb"/>
    <p:sldId xmlns:r="http://schemas.openxmlformats.org/officeDocument/2006/relationships" id="259" r:id="R03c896211fe54f3b"/>
    <p:sldId xmlns:r="http://schemas.openxmlformats.org/officeDocument/2006/relationships" id="260" r:id="R34ad31493f7d4bb7"/>
    <p:sldId xmlns:r="http://schemas.openxmlformats.org/officeDocument/2006/relationships" id="261" r:id="Re90df896fabf4c1b"/>
    <p:sldId xmlns:r="http://schemas.openxmlformats.org/officeDocument/2006/relationships" id="262" r:id="R5cc050a53782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19037025f4a05" /><Relationship Type="http://schemas.openxmlformats.org/officeDocument/2006/relationships/slide" Target="/ppt/slides/slide1.xml" Id="R8b6ccb770d704a47" /><Relationship Type="http://schemas.openxmlformats.org/officeDocument/2006/relationships/slide" Target="/ppt/slides/slide2.xml" Id="R6f47b8678dc4429f" /><Relationship Type="http://schemas.openxmlformats.org/officeDocument/2006/relationships/slide" Target="/ppt/slides/slide3.xml" Id="R63d78730961949eb" /><Relationship Type="http://schemas.openxmlformats.org/officeDocument/2006/relationships/slide" Target="/ppt/slides/slide4.xml" Id="R03c896211fe54f3b" /><Relationship Type="http://schemas.openxmlformats.org/officeDocument/2006/relationships/slide" Target="/ppt/slides/slide5.xml" Id="R34ad31493f7d4bb7" /><Relationship Type="http://schemas.openxmlformats.org/officeDocument/2006/relationships/slide" Target="/ppt/slides/slide6.xml" Id="Re90df896fabf4c1b" /><Relationship Type="http://schemas.openxmlformats.org/officeDocument/2006/relationships/slide" Target="/ppt/slides/slide7.xml" Id="R5cc050a53782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d0fb193da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19526ee74bba" /><Relationship Type="http://schemas.openxmlformats.org/officeDocument/2006/relationships/theme" Target="/ppt/slideMasters/theme/theme1.xml" Id="Rb370fa486586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519526ee7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91d916c7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d31a854b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ad97d9533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9212088ec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a9e24ee26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e79bcb4eb49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c51d7425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BYGGTEAM LØDINGEN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BYGGTEAM LØDINGEN AS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14 621 243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6 105 739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SYVERT HANSEN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BRAMLEY HANSEN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Fenesvegen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831 388 692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LØDINGEN AS</a:t>
            </a:r>
          </a:p>
        </p:txBody>
      </p:sp>
    </p:spTree>
  </p:cSld>
  <p:clrMapOvr>
    <a:masterClrMapping xmlns:a="http://schemas.openxmlformats.org/drawingml/2006/main"/>
  </p:clrMapOvr>
</p:sld>
</file>