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30e58aa5c741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2d99851fe94916"/>
  </p:sldMasterIdLst>
  <p:sldIdLst>
    <p:sldId xmlns:r="http://schemas.openxmlformats.org/officeDocument/2006/relationships" id="256" r:id="Rc20e09849e824051"/>
    <p:sldId xmlns:r="http://schemas.openxmlformats.org/officeDocument/2006/relationships" id="257" r:id="Rf6ce3c923e0543a4"/>
    <p:sldId xmlns:r="http://schemas.openxmlformats.org/officeDocument/2006/relationships" id="258" r:id="Rdf4186c94c734795"/>
    <p:sldId xmlns:r="http://schemas.openxmlformats.org/officeDocument/2006/relationships" id="259" r:id="R0f09168d1bcd491a"/>
    <p:sldId xmlns:r="http://schemas.openxmlformats.org/officeDocument/2006/relationships" id="260" r:id="Rf4698029b3074d1e"/>
    <p:sldId xmlns:r="http://schemas.openxmlformats.org/officeDocument/2006/relationships" id="261" r:id="R3c5ef70a264f44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2d99851fe94916" /><Relationship Type="http://schemas.openxmlformats.org/officeDocument/2006/relationships/slide" Target="/ppt/slides/slide1.xml" Id="Rc20e09849e824051" /><Relationship Type="http://schemas.openxmlformats.org/officeDocument/2006/relationships/slide" Target="/ppt/slides/slide2.xml" Id="Rf6ce3c923e0543a4" /><Relationship Type="http://schemas.openxmlformats.org/officeDocument/2006/relationships/slide" Target="/ppt/slides/slide3.xml" Id="Rdf4186c94c734795" /><Relationship Type="http://schemas.openxmlformats.org/officeDocument/2006/relationships/slide" Target="/ppt/slides/slide4.xml" Id="R0f09168d1bcd491a" /><Relationship Type="http://schemas.openxmlformats.org/officeDocument/2006/relationships/slide" Target="/ppt/slides/slide5.xml" Id="Rf4698029b3074d1e" /><Relationship Type="http://schemas.openxmlformats.org/officeDocument/2006/relationships/slide" Target="/ppt/slides/slide6.xml" Id="R3c5ef70a264f44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b4fae066bb4e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1bf05d3014cb2" /><Relationship Type="http://schemas.openxmlformats.org/officeDocument/2006/relationships/theme" Target="/ppt/slideMasters/theme/theme1.xml" Id="Rdc6b5e9745ab47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11bf05d3014c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1191e851f44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7eaea1a6f40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7faab382640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7359aaa3349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ff09810c148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660099b9247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KORSHAVN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KORSHAVN AS ble etablert [år] og holder til i Sandstad.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KORSHAVN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Sørhitterveien 220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7246 Sandstad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831 333 162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KORSHAVN AS</a:t>
            </a:r>
          </a:p>
        </p:txBody>
      </p:sp>
    </p:spTree>
  </p:cSld>
  <p:clrMapOvr>
    <a:masterClrMapping xmlns:a="http://schemas.openxmlformats.org/drawingml/2006/main"/>
  </p:clrMapOvr>
</p:sld>
</file>