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501a42bbd4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afde0357ac4257"/>
  </p:sldMasterIdLst>
  <p:sldIdLst>
    <p:sldId xmlns:r="http://schemas.openxmlformats.org/officeDocument/2006/relationships" id="256" r:id="R0f31546c55a84539"/>
    <p:sldId xmlns:r="http://schemas.openxmlformats.org/officeDocument/2006/relationships" id="257" r:id="R620fb3389e294796"/>
    <p:sldId xmlns:r="http://schemas.openxmlformats.org/officeDocument/2006/relationships" id="258" r:id="Rbdd0354d27464c89"/>
    <p:sldId xmlns:r="http://schemas.openxmlformats.org/officeDocument/2006/relationships" id="259" r:id="R6723e42ac39949c4"/>
    <p:sldId xmlns:r="http://schemas.openxmlformats.org/officeDocument/2006/relationships" id="260" r:id="Re5a688200a7e4376"/>
    <p:sldId xmlns:r="http://schemas.openxmlformats.org/officeDocument/2006/relationships" id="261" r:id="R998a77810b464b93"/>
    <p:sldId xmlns:r="http://schemas.openxmlformats.org/officeDocument/2006/relationships" id="262" r:id="R1122b84fc8f4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fde0357ac4257" /><Relationship Type="http://schemas.openxmlformats.org/officeDocument/2006/relationships/slide" Target="/ppt/slides/slide1.xml" Id="R0f31546c55a84539" /><Relationship Type="http://schemas.openxmlformats.org/officeDocument/2006/relationships/slide" Target="/ppt/slides/slide2.xml" Id="R620fb3389e294796" /><Relationship Type="http://schemas.openxmlformats.org/officeDocument/2006/relationships/slide" Target="/ppt/slides/slide3.xml" Id="Rbdd0354d27464c89" /><Relationship Type="http://schemas.openxmlformats.org/officeDocument/2006/relationships/slide" Target="/ppt/slides/slide4.xml" Id="R6723e42ac39949c4" /><Relationship Type="http://schemas.openxmlformats.org/officeDocument/2006/relationships/slide" Target="/ppt/slides/slide5.xml" Id="Re5a688200a7e4376" /><Relationship Type="http://schemas.openxmlformats.org/officeDocument/2006/relationships/slide" Target="/ppt/slides/slide6.xml" Id="R998a77810b464b93" /><Relationship Type="http://schemas.openxmlformats.org/officeDocument/2006/relationships/slide" Target="/ppt/slides/slide7.xml" Id="R1122b84fc8f4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48358204a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0df5279ab4ab0" /><Relationship Type="http://schemas.openxmlformats.org/officeDocument/2006/relationships/theme" Target="/ppt/slideMasters/theme/theme1.xml" Id="R4828fcb32657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0df5279ab4a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619d291584c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5eb97f51a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1c2654ac2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47d947aca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8a41b562145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c4794144b48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67f771e2e45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TOGU INVEST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SIGURD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Sigurd Gundersen, Stakkestadvegen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831 257 342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TOGU INVEST AS</a:t>
            </a:r>
          </a:p>
        </p:txBody>
      </p:sp>
    </p:spTree>
  </p:cSld>
  <p:clrMapOvr>
    <a:masterClrMapping xmlns:a="http://schemas.openxmlformats.org/drawingml/2006/main"/>
  </p:clrMapOvr>
</p:sld>
</file>