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2f4255060040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73f7fd9bfa4fac"/>
  </p:sldMasterIdLst>
  <p:sldIdLst>
    <p:sldId xmlns:r="http://schemas.openxmlformats.org/officeDocument/2006/relationships" id="256" r:id="R6d2fe9ea0c2e41e4"/>
    <p:sldId xmlns:r="http://schemas.openxmlformats.org/officeDocument/2006/relationships" id="257" r:id="R2b399df53a37453b"/>
    <p:sldId xmlns:r="http://schemas.openxmlformats.org/officeDocument/2006/relationships" id="258" r:id="R8e485735706147c8"/>
    <p:sldId xmlns:r="http://schemas.openxmlformats.org/officeDocument/2006/relationships" id="259" r:id="R91591411ca1944f0"/>
    <p:sldId xmlns:r="http://schemas.openxmlformats.org/officeDocument/2006/relationships" id="260" r:id="Rfdbb78e41982418e"/>
    <p:sldId xmlns:r="http://schemas.openxmlformats.org/officeDocument/2006/relationships" id="261" r:id="R014dcdf31a8046d2"/>
    <p:sldId xmlns:r="http://schemas.openxmlformats.org/officeDocument/2006/relationships" id="262" r:id="R204bf9aa4ad144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73f7fd9bfa4fac" /><Relationship Type="http://schemas.openxmlformats.org/officeDocument/2006/relationships/slide" Target="/ppt/slides/slide1.xml" Id="R6d2fe9ea0c2e41e4" /><Relationship Type="http://schemas.openxmlformats.org/officeDocument/2006/relationships/slide" Target="/ppt/slides/slide2.xml" Id="R2b399df53a37453b" /><Relationship Type="http://schemas.openxmlformats.org/officeDocument/2006/relationships/slide" Target="/ppt/slides/slide3.xml" Id="R8e485735706147c8" /><Relationship Type="http://schemas.openxmlformats.org/officeDocument/2006/relationships/slide" Target="/ppt/slides/slide4.xml" Id="R91591411ca1944f0" /><Relationship Type="http://schemas.openxmlformats.org/officeDocument/2006/relationships/slide" Target="/ppt/slides/slide5.xml" Id="Rfdbb78e41982418e" /><Relationship Type="http://schemas.openxmlformats.org/officeDocument/2006/relationships/slide" Target="/ppt/slides/slide6.xml" Id="R014dcdf31a8046d2" /><Relationship Type="http://schemas.openxmlformats.org/officeDocument/2006/relationships/slide" Target="/ppt/slides/slide7.xml" Id="R204bf9aa4ad144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f911e8a1e044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237c2c1bd4aee" /><Relationship Type="http://schemas.openxmlformats.org/officeDocument/2006/relationships/theme" Target="/ppt/slideMasters/theme/theme1.xml" Id="Rb5e6bc8470f04a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3237c2c1bd4a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02e9ef46844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fc41c15e042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48f99148641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1c48dc7754f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009f978f640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3bd7302494f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062baa12943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RTMA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RTMA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117 063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153 753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290 548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ÉMOD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Gyssestadkollen 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831 250 402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RTMA AS</a:t>
            </a:r>
          </a:p>
        </p:txBody>
      </p:sp>
    </p:spTree>
  </p:cSld>
  <p:clrMapOvr>
    <a:masterClrMapping xmlns:a="http://schemas.openxmlformats.org/drawingml/2006/main"/>
  </p:clrMapOvr>
</p:sld>
</file>