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9eec7d3f7549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7dbc4cfbbb41f6"/>
  </p:sldMasterIdLst>
  <p:sldIdLst>
    <p:sldId xmlns:r="http://schemas.openxmlformats.org/officeDocument/2006/relationships" id="256" r:id="R20b40470d41843d6"/>
    <p:sldId xmlns:r="http://schemas.openxmlformats.org/officeDocument/2006/relationships" id="257" r:id="Ra370fb8df9b842b0"/>
    <p:sldId xmlns:r="http://schemas.openxmlformats.org/officeDocument/2006/relationships" id="258" r:id="R0386e8508fbf4012"/>
    <p:sldId xmlns:r="http://schemas.openxmlformats.org/officeDocument/2006/relationships" id="259" r:id="Rf1de962e804b4225"/>
    <p:sldId xmlns:r="http://schemas.openxmlformats.org/officeDocument/2006/relationships" id="260" r:id="R5c55d751379440ee"/>
    <p:sldId xmlns:r="http://schemas.openxmlformats.org/officeDocument/2006/relationships" id="261" r:id="R1853592a80bb49d2"/>
    <p:sldId xmlns:r="http://schemas.openxmlformats.org/officeDocument/2006/relationships" id="262" r:id="R631551d7182344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7dbc4cfbbb41f6" /><Relationship Type="http://schemas.openxmlformats.org/officeDocument/2006/relationships/slide" Target="/ppt/slides/slide1.xml" Id="R20b40470d41843d6" /><Relationship Type="http://schemas.openxmlformats.org/officeDocument/2006/relationships/slide" Target="/ppt/slides/slide2.xml" Id="Ra370fb8df9b842b0" /><Relationship Type="http://schemas.openxmlformats.org/officeDocument/2006/relationships/slide" Target="/ppt/slides/slide3.xml" Id="R0386e8508fbf4012" /><Relationship Type="http://schemas.openxmlformats.org/officeDocument/2006/relationships/slide" Target="/ppt/slides/slide4.xml" Id="Rf1de962e804b4225" /><Relationship Type="http://schemas.openxmlformats.org/officeDocument/2006/relationships/slide" Target="/ppt/slides/slide5.xml" Id="R5c55d751379440ee" /><Relationship Type="http://schemas.openxmlformats.org/officeDocument/2006/relationships/slide" Target="/ppt/slides/slide6.xml" Id="R1853592a80bb49d2" /><Relationship Type="http://schemas.openxmlformats.org/officeDocument/2006/relationships/slide" Target="/ppt/slides/slide7.xml" Id="R631551d7182344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64a960c94e41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bdca8d35544a78" /><Relationship Type="http://schemas.openxmlformats.org/officeDocument/2006/relationships/theme" Target="/ppt/slideMasters/theme/theme1.xml" Id="R2d33fc97a54346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bdca8d35544a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e2ebe6415246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554e131ca04a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9c12d2777241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221a113bcd4e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a48f1200e549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313daa3fef4a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54f3af7e6948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FULSAAS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FULSAAS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FULSAAS MASKIN AS ble etablert [år] og holder til i Veggli.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FULSAAS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FULSAAS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FULSAAS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37 300 956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1 589 927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3 330 875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22 396 206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30 999 758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FULSAAS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FULSAAS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FULSAAS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Rollagsvegen 858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3628 Veggli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831 224 762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FULSAAS MASKIN AS</a:t>
            </a:r>
          </a:p>
        </p:txBody>
      </p:sp>
    </p:spTree>
  </p:cSld>
  <p:clrMapOvr>
    <a:masterClrMapping xmlns:a="http://schemas.openxmlformats.org/drawingml/2006/main"/>
  </p:clrMapOvr>
</p:sld>
</file>