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bcf8d822d94e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78c3521c7c4dcf"/>
  </p:sldMasterIdLst>
  <p:sldIdLst>
    <p:sldId xmlns:r="http://schemas.openxmlformats.org/officeDocument/2006/relationships" id="256" r:id="R44c88ad04f544f99"/>
    <p:sldId xmlns:r="http://schemas.openxmlformats.org/officeDocument/2006/relationships" id="257" r:id="Rd50a06588b51445d"/>
    <p:sldId xmlns:r="http://schemas.openxmlformats.org/officeDocument/2006/relationships" id="258" r:id="R00e1f7553032420a"/>
    <p:sldId xmlns:r="http://schemas.openxmlformats.org/officeDocument/2006/relationships" id="259" r:id="R6b2237d67a5a41a1"/>
    <p:sldId xmlns:r="http://schemas.openxmlformats.org/officeDocument/2006/relationships" id="260" r:id="Re404cd16c4914ae0"/>
    <p:sldId xmlns:r="http://schemas.openxmlformats.org/officeDocument/2006/relationships" id="261" r:id="R3da4506ad9954bf4"/>
    <p:sldId xmlns:r="http://schemas.openxmlformats.org/officeDocument/2006/relationships" id="262" r:id="R3bc3bfb6e01b4f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8c3521c7c4dcf" /><Relationship Type="http://schemas.openxmlformats.org/officeDocument/2006/relationships/slide" Target="/ppt/slides/slide1.xml" Id="R44c88ad04f544f99" /><Relationship Type="http://schemas.openxmlformats.org/officeDocument/2006/relationships/slide" Target="/ppt/slides/slide2.xml" Id="Rd50a06588b51445d" /><Relationship Type="http://schemas.openxmlformats.org/officeDocument/2006/relationships/slide" Target="/ppt/slides/slide3.xml" Id="R00e1f7553032420a" /><Relationship Type="http://schemas.openxmlformats.org/officeDocument/2006/relationships/slide" Target="/ppt/slides/slide4.xml" Id="R6b2237d67a5a41a1" /><Relationship Type="http://schemas.openxmlformats.org/officeDocument/2006/relationships/slide" Target="/ppt/slides/slide5.xml" Id="Re404cd16c4914ae0" /><Relationship Type="http://schemas.openxmlformats.org/officeDocument/2006/relationships/slide" Target="/ppt/slides/slide6.xml" Id="R3da4506ad9954bf4" /><Relationship Type="http://schemas.openxmlformats.org/officeDocument/2006/relationships/slide" Target="/ppt/slides/slide7.xml" Id="R3bc3bfb6e01b4f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a4d30bae5d4b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0aa16c09041ad" /><Relationship Type="http://schemas.openxmlformats.org/officeDocument/2006/relationships/theme" Target="/ppt/slideMasters/theme/theme1.xml" Id="Re0428943503746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50aa16c090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92d0228cd4b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b8c13f622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7181115b44f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ce70e766f46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3882558dc4a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b6fa2717947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95d1c0de44b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LEAJON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313 348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SCHALTENBRAND BOGNERUD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Oluf Onsums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831 174 552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LEAJON AS</a:t>
            </a:r>
          </a:p>
        </p:txBody>
      </p:sp>
    </p:spTree>
  </p:cSld>
  <p:clrMapOvr>
    <a:masterClrMapping xmlns:a="http://schemas.openxmlformats.org/drawingml/2006/main"/>
  </p:clrMapOvr>
</p:sld>
</file>