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18b2663a7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e1bb08e9449f1"/>
  </p:sldMasterIdLst>
  <p:sldIdLst>
    <p:sldId xmlns:r="http://schemas.openxmlformats.org/officeDocument/2006/relationships" id="256" r:id="R9b44a84bd6bf40e1"/>
    <p:sldId xmlns:r="http://schemas.openxmlformats.org/officeDocument/2006/relationships" id="257" r:id="R7c10e459111f4dcf"/>
    <p:sldId xmlns:r="http://schemas.openxmlformats.org/officeDocument/2006/relationships" id="258" r:id="Rb60f14d2866540f3"/>
    <p:sldId xmlns:r="http://schemas.openxmlformats.org/officeDocument/2006/relationships" id="259" r:id="R47cf4e5cf5d2430c"/>
    <p:sldId xmlns:r="http://schemas.openxmlformats.org/officeDocument/2006/relationships" id="260" r:id="R2962d61c7d0e47a8"/>
    <p:sldId xmlns:r="http://schemas.openxmlformats.org/officeDocument/2006/relationships" id="261" r:id="Rdfd855ea82764611"/>
    <p:sldId xmlns:r="http://schemas.openxmlformats.org/officeDocument/2006/relationships" id="262" r:id="R0c0df27061e7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e1bb08e9449f1" /><Relationship Type="http://schemas.openxmlformats.org/officeDocument/2006/relationships/slide" Target="/ppt/slides/slide1.xml" Id="R9b44a84bd6bf40e1" /><Relationship Type="http://schemas.openxmlformats.org/officeDocument/2006/relationships/slide" Target="/ppt/slides/slide2.xml" Id="R7c10e459111f4dcf" /><Relationship Type="http://schemas.openxmlformats.org/officeDocument/2006/relationships/slide" Target="/ppt/slides/slide3.xml" Id="Rb60f14d2866540f3" /><Relationship Type="http://schemas.openxmlformats.org/officeDocument/2006/relationships/slide" Target="/ppt/slides/slide4.xml" Id="R47cf4e5cf5d2430c" /><Relationship Type="http://schemas.openxmlformats.org/officeDocument/2006/relationships/slide" Target="/ppt/slides/slide5.xml" Id="R2962d61c7d0e47a8" /><Relationship Type="http://schemas.openxmlformats.org/officeDocument/2006/relationships/slide" Target="/ppt/slides/slide6.xml" Id="Rdfd855ea82764611" /><Relationship Type="http://schemas.openxmlformats.org/officeDocument/2006/relationships/slide" Target="/ppt/slides/slide7.xml" Id="R0c0df27061e7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ef863e30e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e702aeb34bf9" /><Relationship Type="http://schemas.openxmlformats.org/officeDocument/2006/relationships/theme" Target="/ppt/slideMasters/theme/theme1.xml" Id="Rb5bd3ba0d822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8e702aeb3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b3ae9d7da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b1753d9d1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bf3da302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e940787d2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cafc4000148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0ade4a9594f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4f7e1a8d4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KNUTSEN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KNUTSEN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5 122 855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−262 583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703 984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Heggernesvegen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831 118 822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KNUTSEN AS</a:t>
            </a:r>
          </a:p>
        </p:txBody>
      </p:sp>
    </p:spTree>
  </p:cSld>
  <p:clrMapOvr>
    <a:masterClrMapping xmlns:a="http://schemas.openxmlformats.org/drawingml/2006/main"/>
  </p:clrMapOvr>
</p:sld>
</file>