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c088842aef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2b88f864f412f"/>
  </p:sldMasterIdLst>
  <p:sldIdLst>
    <p:sldId xmlns:r="http://schemas.openxmlformats.org/officeDocument/2006/relationships" id="256" r:id="Re9e44ab2648f456d"/>
    <p:sldId xmlns:r="http://schemas.openxmlformats.org/officeDocument/2006/relationships" id="257" r:id="R2ead8cd978314c6f"/>
    <p:sldId xmlns:r="http://schemas.openxmlformats.org/officeDocument/2006/relationships" id="258" r:id="R3b3bf229aef04d67"/>
    <p:sldId xmlns:r="http://schemas.openxmlformats.org/officeDocument/2006/relationships" id="259" r:id="Rfe09059b70604702"/>
    <p:sldId xmlns:r="http://schemas.openxmlformats.org/officeDocument/2006/relationships" id="260" r:id="R76b8d94259c54585"/>
    <p:sldId xmlns:r="http://schemas.openxmlformats.org/officeDocument/2006/relationships" id="261" r:id="Rcad98e1309f54859"/>
    <p:sldId xmlns:r="http://schemas.openxmlformats.org/officeDocument/2006/relationships" id="262" r:id="R1359189af46c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2b88f864f412f" /><Relationship Type="http://schemas.openxmlformats.org/officeDocument/2006/relationships/slide" Target="/ppt/slides/slide1.xml" Id="Re9e44ab2648f456d" /><Relationship Type="http://schemas.openxmlformats.org/officeDocument/2006/relationships/slide" Target="/ppt/slides/slide2.xml" Id="R2ead8cd978314c6f" /><Relationship Type="http://schemas.openxmlformats.org/officeDocument/2006/relationships/slide" Target="/ppt/slides/slide3.xml" Id="R3b3bf229aef04d67" /><Relationship Type="http://schemas.openxmlformats.org/officeDocument/2006/relationships/slide" Target="/ppt/slides/slide4.xml" Id="Rfe09059b70604702" /><Relationship Type="http://schemas.openxmlformats.org/officeDocument/2006/relationships/slide" Target="/ppt/slides/slide5.xml" Id="R76b8d94259c54585" /><Relationship Type="http://schemas.openxmlformats.org/officeDocument/2006/relationships/slide" Target="/ppt/slides/slide6.xml" Id="Rcad98e1309f54859" /><Relationship Type="http://schemas.openxmlformats.org/officeDocument/2006/relationships/slide" Target="/ppt/slides/slide7.xml" Id="R1359189af46c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2aa734d45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d0efa064c43c5" /><Relationship Type="http://schemas.openxmlformats.org/officeDocument/2006/relationships/theme" Target="/ppt/slideMasters/theme/theme1.xml" Id="R1fbd7ec34af5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4d0efa064c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36242759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356bd63e4f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c8f26103749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413e03d547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03ffb9abf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166153aa64c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029b8bced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 EIENDOM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603 308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−4 411 594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−4 581 210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23 421 463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62 008 234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VEST-FINANS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Osvegen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5227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831 110 902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 EIENDOM AS</a:t>
            </a:r>
          </a:p>
        </p:txBody>
      </p:sp>
    </p:spTree>
  </p:cSld>
  <p:clrMapOvr>
    <a:masterClrMapping xmlns:a="http://schemas.openxmlformats.org/drawingml/2006/main"/>
  </p:clrMapOvr>
</p:sld>
</file>