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311ba3d0b641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508affb0242a2"/>
  </p:sldMasterIdLst>
  <p:sldIdLst>
    <p:sldId xmlns:r="http://schemas.openxmlformats.org/officeDocument/2006/relationships" id="256" r:id="R53e3a23ac2034811"/>
    <p:sldId xmlns:r="http://schemas.openxmlformats.org/officeDocument/2006/relationships" id="257" r:id="Rd564bec4a87f45e5"/>
    <p:sldId xmlns:r="http://schemas.openxmlformats.org/officeDocument/2006/relationships" id="258" r:id="Rf02085d8313247e4"/>
    <p:sldId xmlns:r="http://schemas.openxmlformats.org/officeDocument/2006/relationships" id="259" r:id="R275c63b3cc3e4b1a"/>
    <p:sldId xmlns:r="http://schemas.openxmlformats.org/officeDocument/2006/relationships" id="260" r:id="R9672466dbbce44c7"/>
    <p:sldId xmlns:r="http://schemas.openxmlformats.org/officeDocument/2006/relationships" id="261" r:id="R0db5bf5205914c52"/>
    <p:sldId xmlns:r="http://schemas.openxmlformats.org/officeDocument/2006/relationships" id="262" r:id="R87c57c2d3abe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508affb0242a2" /><Relationship Type="http://schemas.openxmlformats.org/officeDocument/2006/relationships/slide" Target="/ppt/slides/slide1.xml" Id="R53e3a23ac2034811" /><Relationship Type="http://schemas.openxmlformats.org/officeDocument/2006/relationships/slide" Target="/ppt/slides/slide2.xml" Id="Rd564bec4a87f45e5" /><Relationship Type="http://schemas.openxmlformats.org/officeDocument/2006/relationships/slide" Target="/ppt/slides/slide3.xml" Id="Rf02085d8313247e4" /><Relationship Type="http://schemas.openxmlformats.org/officeDocument/2006/relationships/slide" Target="/ppt/slides/slide4.xml" Id="R275c63b3cc3e4b1a" /><Relationship Type="http://schemas.openxmlformats.org/officeDocument/2006/relationships/slide" Target="/ppt/slides/slide5.xml" Id="R9672466dbbce44c7" /><Relationship Type="http://schemas.openxmlformats.org/officeDocument/2006/relationships/slide" Target="/ppt/slides/slide6.xml" Id="R0db5bf5205914c52" /><Relationship Type="http://schemas.openxmlformats.org/officeDocument/2006/relationships/slide" Target="/ppt/slides/slide7.xml" Id="R87c57c2d3abe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7d0ee2d7b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6d66f57f04615" /><Relationship Type="http://schemas.openxmlformats.org/officeDocument/2006/relationships/theme" Target="/ppt/slideMasters/theme/theme1.xml" Id="R3e53fde73e8f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6d66f57f0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02d956c1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ee85b7ad7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4cea1bc91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2c95cdffd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b9ba642f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48ba8b63141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e414008d3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83 555 750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28 510 972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22 568 723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1 294 174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39 179 912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post@econpartner.no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www.econpartner.no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831 087 692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ECONPARTNER AS</a:t>
            </a:r>
          </a:p>
        </p:txBody>
      </p:sp>
    </p:spTree>
  </p:cSld>
  <p:clrMapOvr>
    <a:masterClrMapping xmlns:a="http://schemas.openxmlformats.org/drawingml/2006/main"/>
  </p:clrMapOvr>
</p:sld>
</file>