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408aa6227449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3d5d3658ac403c"/>
  </p:sldMasterIdLst>
  <p:sldIdLst>
    <p:sldId xmlns:r="http://schemas.openxmlformats.org/officeDocument/2006/relationships" id="256" r:id="Rd75637c47f804515"/>
    <p:sldId xmlns:r="http://schemas.openxmlformats.org/officeDocument/2006/relationships" id="257" r:id="Rdfb85e3abd0341b5"/>
    <p:sldId xmlns:r="http://schemas.openxmlformats.org/officeDocument/2006/relationships" id="258" r:id="Re5b0aa12e5fd412e"/>
    <p:sldId xmlns:r="http://schemas.openxmlformats.org/officeDocument/2006/relationships" id="259" r:id="Rfdaf69522a7c41c8"/>
    <p:sldId xmlns:r="http://schemas.openxmlformats.org/officeDocument/2006/relationships" id="260" r:id="R81ca09bfbc424244"/>
    <p:sldId xmlns:r="http://schemas.openxmlformats.org/officeDocument/2006/relationships" id="261" r:id="R44741dd8f5a24689"/>
    <p:sldId xmlns:r="http://schemas.openxmlformats.org/officeDocument/2006/relationships" id="262" r:id="R838038f56d6348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d5d3658ac403c" /><Relationship Type="http://schemas.openxmlformats.org/officeDocument/2006/relationships/slide" Target="/ppt/slides/slide1.xml" Id="Rd75637c47f804515" /><Relationship Type="http://schemas.openxmlformats.org/officeDocument/2006/relationships/slide" Target="/ppt/slides/slide2.xml" Id="Rdfb85e3abd0341b5" /><Relationship Type="http://schemas.openxmlformats.org/officeDocument/2006/relationships/slide" Target="/ppt/slides/slide3.xml" Id="Re5b0aa12e5fd412e" /><Relationship Type="http://schemas.openxmlformats.org/officeDocument/2006/relationships/slide" Target="/ppt/slides/slide4.xml" Id="Rfdaf69522a7c41c8" /><Relationship Type="http://schemas.openxmlformats.org/officeDocument/2006/relationships/slide" Target="/ppt/slides/slide5.xml" Id="R81ca09bfbc424244" /><Relationship Type="http://schemas.openxmlformats.org/officeDocument/2006/relationships/slide" Target="/ppt/slides/slide6.xml" Id="R44741dd8f5a24689" /><Relationship Type="http://schemas.openxmlformats.org/officeDocument/2006/relationships/slide" Target="/ppt/slides/slide7.xml" Id="R838038f56d6348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e13c491d434c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0132284374116" /><Relationship Type="http://schemas.openxmlformats.org/officeDocument/2006/relationships/theme" Target="/ppt/slideMasters/theme/theme1.xml" Id="R2d42d67b6364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01322843741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7230e127248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111908c4c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57bf6a27748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71076773545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6798f10c642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68fe2ac424e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ae0cd368a49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HOVET HOLDING AS ble etablert [år] og holder til i Bjorbekk.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2 119 911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2 152 004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Løddesølveien 161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4824 Bjorbekk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831 037 652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