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ecd2394de45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65b7db2c1416e"/>
  </p:sldMasterIdLst>
  <p:sldIdLst>
    <p:sldId xmlns:r="http://schemas.openxmlformats.org/officeDocument/2006/relationships" id="256" r:id="Rb8186831e5354f49"/>
    <p:sldId xmlns:r="http://schemas.openxmlformats.org/officeDocument/2006/relationships" id="257" r:id="R3173040b7a034ce6"/>
    <p:sldId xmlns:r="http://schemas.openxmlformats.org/officeDocument/2006/relationships" id="258" r:id="R2b36aae213274518"/>
    <p:sldId xmlns:r="http://schemas.openxmlformats.org/officeDocument/2006/relationships" id="259" r:id="R6a9e4f7ddea64220"/>
    <p:sldId xmlns:r="http://schemas.openxmlformats.org/officeDocument/2006/relationships" id="260" r:id="R8553f9c9b12d41ff"/>
    <p:sldId xmlns:r="http://schemas.openxmlformats.org/officeDocument/2006/relationships" id="261" r:id="Rc86f51a8d71346a4"/>
    <p:sldId xmlns:r="http://schemas.openxmlformats.org/officeDocument/2006/relationships" id="262" r:id="Rc83d7dfc6163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65b7db2c1416e" /><Relationship Type="http://schemas.openxmlformats.org/officeDocument/2006/relationships/slide" Target="/ppt/slides/slide1.xml" Id="Rb8186831e5354f49" /><Relationship Type="http://schemas.openxmlformats.org/officeDocument/2006/relationships/slide" Target="/ppt/slides/slide2.xml" Id="R3173040b7a034ce6" /><Relationship Type="http://schemas.openxmlformats.org/officeDocument/2006/relationships/slide" Target="/ppt/slides/slide3.xml" Id="R2b36aae213274518" /><Relationship Type="http://schemas.openxmlformats.org/officeDocument/2006/relationships/slide" Target="/ppt/slides/slide4.xml" Id="R6a9e4f7ddea64220" /><Relationship Type="http://schemas.openxmlformats.org/officeDocument/2006/relationships/slide" Target="/ppt/slides/slide5.xml" Id="R8553f9c9b12d41ff" /><Relationship Type="http://schemas.openxmlformats.org/officeDocument/2006/relationships/slide" Target="/ppt/slides/slide6.xml" Id="Rc86f51a8d71346a4" /><Relationship Type="http://schemas.openxmlformats.org/officeDocument/2006/relationships/slide" Target="/ppt/slides/slide7.xml" Id="Rc83d7dfc6163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c03fda3c9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0d5751cbf4783" /><Relationship Type="http://schemas.openxmlformats.org/officeDocument/2006/relationships/theme" Target="/ppt/slideMasters/theme/theme1.xml" Id="Rcdc4fb1be4964c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0d5751cbf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9c14b20d4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91462e30d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0b8a67e56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841ce903f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b0fa1f3fa43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1c81d6df43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6ca7f3f1d43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KARMA FILIAE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KARMA FILIAE AS ble etablert [år] og holder til i Salhus.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1 022 529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5107 Salhus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830 963 782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