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34c2ea5be147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5910a61df34f2f"/>
  </p:sldMasterIdLst>
  <p:sldIdLst>
    <p:sldId xmlns:r="http://schemas.openxmlformats.org/officeDocument/2006/relationships" id="256" r:id="Rc7a3599314ca4fac"/>
    <p:sldId xmlns:r="http://schemas.openxmlformats.org/officeDocument/2006/relationships" id="257" r:id="R37cd69a4ee2b46c0"/>
    <p:sldId xmlns:r="http://schemas.openxmlformats.org/officeDocument/2006/relationships" id="258" r:id="R3ac12a84a8444c37"/>
    <p:sldId xmlns:r="http://schemas.openxmlformats.org/officeDocument/2006/relationships" id="259" r:id="R2bed0c83b6b6462f"/>
    <p:sldId xmlns:r="http://schemas.openxmlformats.org/officeDocument/2006/relationships" id="260" r:id="R1c6c4970a85d41ec"/>
    <p:sldId xmlns:r="http://schemas.openxmlformats.org/officeDocument/2006/relationships" id="261" r:id="R7d495624fdc649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910a61df34f2f" /><Relationship Type="http://schemas.openxmlformats.org/officeDocument/2006/relationships/slide" Target="/ppt/slides/slide1.xml" Id="Rc7a3599314ca4fac" /><Relationship Type="http://schemas.openxmlformats.org/officeDocument/2006/relationships/slide" Target="/ppt/slides/slide2.xml" Id="R37cd69a4ee2b46c0" /><Relationship Type="http://schemas.openxmlformats.org/officeDocument/2006/relationships/slide" Target="/ppt/slides/slide3.xml" Id="R3ac12a84a8444c37" /><Relationship Type="http://schemas.openxmlformats.org/officeDocument/2006/relationships/slide" Target="/ppt/slides/slide4.xml" Id="R2bed0c83b6b6462f" /><Relationship Type="http://schemas.openxmlformats.org/officeDocument/2006/relationships/slide" Target="/ppt/slides/slide5.xml" Id="R1c6c4970a85d41ec" /><Relationship Type="http://schemas.openxmlformats.org/officeDocument/2006/relationships/slide" Target="/ppt/slides/slide6.xml" Id="R7d495624fdc649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be63b59bf744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82059a3ac4fe8" /><Relationship Type="http://schemas.openxmlformats.org/officeDocument/2006/relationships/theme" Target="/ppt/slideMasters/theme/theme1.xml" Id="R4688da25606547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c82059a3ac4f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93a9e4f2340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b8e19a7574c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7c428482248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4f0698c4b4a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d2f5255a546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476961eb541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POPPY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POPPY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POPPY HOLDING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POPPY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POPPY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POPPY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ANE-MARTE BYE-BARSTAD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POPPY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Jæktsmedgata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7725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830 911 472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POPPY HOLDING AS</a:t>
            </a:r>
          </a:p>
        </p:txBody>
      </p:sp>
    </p:spTree>
  </p:cSld>
  <p:clrMapOvr>
    <a:masterClrMapping xmlns:a="http://schemas.openxmlformats.org/drawingml/2006/main"/>
  </p:clrMapOvr>
</p:sld>
</file>