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4f03984e4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594b4ffb9498e"/>
  </p:sldMasterIdLst>
  <p:sldIdLst>
    <p:sldId xmlns:r="http://schemas.openxmlformats.org/officeDocument/2006/relationships" id="256" r:id="R6a2c5cd115a2468b"/>
    <p:sldId xmlns:r="http://schemas.openxmlformats.org/officeDocument/2006/relationships" id="257" r:id="Rbd48b4940f61411c"/>
    <p:sldId xmlns:r="http://schemas.openxmlformats.org/officeDocument/2006/relationships" id="258" r:id="Rced969b0d0734165"/>
    <p:sldId xmlns:r="http://schemas.openxmlformats.org/officeDocument/2006/relationships" id="259" r:id="R142dc538dbbb4755"/>
    <p:sldId xmlns:r="http://schemas.openxmlformats.org/officeDocument/2006/relationships" id="260" r:id="R63602e89f6954b99"/>
    <p:sldId xmlns:r="http://schemas.openxmlformats.org/officeDocument/2006/relationships" id="261" r:id="Rfd95c76a1e6f40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594b4ffb9498e" /><Relationship Type="http://schemas.openxmlformats.org/officeDocument/2006/relationships/slide" Target="/ppt/slides/slide1.xml" Id="R6a2c5cd115a2468b" /><Relationship Type="http://schemas.openxmlformats.org/officeDocument/2006/relationships/slide" Target="/ppt/slides/slide2.xml" Id="Rbd48b4940f61411c" /><Relationship Type="http://schemas.openxmlformats.org/officeDocument/2006/relationships/slide" Target="/ppt/slides/slide3.xml" Id="Rced969b0d0734165" /><Relationship Type="http://schemas.openxmlformats.org/officeDocument/2006/relationships/slide" Target="/ppt/slides/slide4.xml" Id="R142dc538dbbb4755" /><Relationship Type="http://schemas.openxmlformats.org/officeDocument/2006/relationships/slide" Target="/ppt/slides/slide5.xml" Id="R63602e89f6954b99" /><Relationship Type="http://schemas.openxmlformats.org/officeDocument/2006/relationships/slide" Target="/ppt/slides/slide6.xml" Id="Rfd95c76a1e6f40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0ff8ea94744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d001e559e4ebe" /><Relationship Type="http://schemas.openxmlformats.org/officeDocument/2006/relationships/theme" Target="/ppt/slideMasters/theme/theme1.xml" Id="Rf23453d5f9db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d001e559e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1be864aa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4e3f8e8d4e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f36e3ef47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a4d4e91fe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081853f2a48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9e29b66c1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SKIMMER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830 881 182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SKIMMER AS</a:t>
            </a:r>
          </a:p>
        </p:txBody>
      </p:sp>
    </p:spTree>
  </p:cSld>
  <p:clrMapOvr>
    <a:masterClrMapping xmlns:a="http://schemas.openxmlformats.org/drawingml/2006/main"/>
  </p:clrMapOvr>
</p:sld>
</file>