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0d68a5ed7b40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743753f5274306"/>
  </p:sldMasterIdLst>
  <p:sldIdLst>
    <p:sldId xmlns:r="http://schemas.openxmlformats.org/officeDocument/2006/relationships" id="256" r:id="R606a571449f54fa8"/>
    <p:sldId xmlns:r="http://schemas.openxmlformats.org/officeDocument/2006/relationships" id="257" r:id="R8d4197ddb68349ec"/>
    <p:sldId xmlns:r="http://schemas.openxmlformats.org/officeDocument/2006/relationships" id="258" r:id="R2136118954d742d0"/>
    <p:sldId xmlns:r="http://schemas.openxmlformats.org/officeDocument/2006/relationships" id="259" r:id="R1ffcc9e2174942f5"/>
    <p:sldId xmlns:r="http://schemas.openxmlformats.org/officeDocument/2006/relationships" id="260" r:id="R438dfa0369e84c00"/>
    <p:sldId xmlns:r="http://schemas.openxmlformats.org/officeDocument/2006/relationships" id="261" r:id="R0efbb7fa18264b1d"/>
    <p:sldId xmlns:r="http://schemas.openxmlformats.org/officeDocument/2006/relationships" id="262" r:id="R6de51407176649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743753f5274306" /><Relationship Type="http://schemas.openxmlformats.org/officeDocument/2006/relationships/slide" Target="/ppt/slides/slide1.xml" Id="R606a571449f54fa8" /><Relationship Type="http://schemas.openxmlformats.org/officeDocument/2006/relationships/slide" Target="/ppt/slides/slide2.xml" Id="R8d4197ddb68349ec" /><Relationship Type="http://schemas.openxmlformats.org/officeDocument/2006/relationships/slide" Target="/ppt/slides/slide3.xml" Id="R2136118954d742d0" /><Relationship Type="http://schemas.openxmlformats.org/officeDocument/2006/relationships/slide" Target="/ppt/slides/slide4.xml" Id="R1ffcc9e2174942f5" /><Relationship Type="http://schemas.openxmlformats.org/officeDocument/2006/relationships/slide" Target="/ppt/slides/slide5.xml" Id="R438dfa0369e84c00" /><Relationship Type="http://schemas.openxmlformats.org/officeDocument/2006/relationships/slide" Target="/ppt/slides/slide6.xml" Id="R0efbb7fa18264b1d" /><Relationship Type="http://schemas.openxmlformats.org/officeDocument/2006/relationships/slide" Target="/ppt/slides/slide7.xml" Id="R6de51407176649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bd6f8af83246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b376b5c1694477" /><Relationship Type="http://schemas.openxmlformats.org/officeDocument/2006/relationships/theme" Target="/ppt/slideMasters/theme/theme1.xml" Id="Ra0f8479feb5c48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b376b5c16944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19f6d57c346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f6f2ffc3be4c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50314ab3e42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18c2205ae341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50cea7dc9c40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d05d28ac6e44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8889c671549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BEBB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BEBB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BEBB AS ble etablert [år] og holder til i Brattholmen.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BEBB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BEBB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BEBB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54 811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BEBB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 ERIK BORSHOLM BAKKE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BEBB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Bernt Erik B. Bakke, Nygårdsvegen 176A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5350 Brattholmen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830 846 972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BEBB AS</a:t>
            </a:r>
          </a:p>
        </p:txBody>
      </p:sp>
    </p:spTree>
  </p:cSld>
  <p:clrMapOvr>
    <a:masterClrMapping xmlns:a="http://schemas.openxmlformats.org/drawingml/2006/main"/>
  </p:clrMapOvr>
</p:sld>
</file>