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83562a996d4b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f7ec2bc1284e21"/>
  </p:sldMasterIdLst>
  <p:sldIdLst>
    <p:sldId xmlns:r="http://schemas.openxmlformats.org/officeDocument/2006/relationships" id="256" r:id="R6f1b93a4a9644b4e"/>
    <p:sldId xmlns:r="http://schemas.openxmlformats.org/officeDocument/2006/relationships" id="257" r:id="R99b0ebb78c564d3f"/>
    <p:sldId xmlns:r="http://schemas.openxmlformats.org/officeDocument/2006/relationships" id="258" r:id="Re87158408de44a82"/>
    <p:sldId xmlns:r="http://schemas.openxmlformats.org/officeDocument/2006/relationships" id="259" r:id="Ree2ccdf72885470f"/>
    <p:sldId xmlns:r="http://schemas.openxmlformats.org/officeDocument/2006/relationships" id="260" r:id="R25aaa684ee5c4fd8"/>
    <p:sldId xmlns:r="http://schemas.openxmlformats.org/officeDocument/2006/relationships" id="261" r:id="R5d6c41809cfb4c96"/>
    <p:sldId xmlns:r="http://schemas.openxmlformats.org/officeDocument/2006/relationships" id="262" r:id="R11b3785db4264d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7ec2bc1284e21" /><Relationship Type="http://schemas.openxmlformats.org/officeDocument/2006/relationships/slide" Target="/ppt/slides/slide1.xml" Id="R6f1b93a4a9644b4e" /><Relationship Type="http://schemas.openxmlformats.org/officeDocument/2006/relationships/slide" Target="/ppt/slides/slide2.xml" Id="R99b0ebb78c564d3f" /><Relationship Type="http://schemas.openxmlformats.org/officeDocument/2006/relationships/slide" Target="/ppt/slides/slide3.xml" Id="Re87158408de44a82" /><Relationship Type="http://schemas.openxmlformats.org/officeDocument/2006/relationships/slide" Target="/ppt/slides/slide4.xml" Id="Ree2ccdf72885470f" /><Relationship Type="http://schemas.openxmlformats.org/officeDocument/2006/relationships/slide" Target="/ppt/slides/slide5.xml" Id="R25aaa684ee5c4fd8" /><Relationship Type="http://schemas.openxmlformats.org/officeDocument/2006/relationships/slide" Target="/ppt/slides/slide6.xml" Id="R5d6c41809cfb4c96" /><Relationship Type="http://schemas.openxmlformats.org/officeDocument/2006/relationships/slide" Target="/ppt/slides/slide7.xml" Id="R11b3785db4264d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10d0ef17df45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9b73140a94ff2" /><Relationship Type="http://schemas.openxmlformats.org/officeDocument/2006/relationships/theme" Target="/ppt/slideMasters/theme/theme1.xml" Id="R9e6ad93a499942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29b73140a94f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ba8c317b34a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11dddfdb642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bf56713db4e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54b6f40084b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84743e76542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09a970a9e4d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b6785ad7746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ØYRE HOLDING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42 985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STOKKE ØYRE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6152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830 783 962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ØYRE HOLDING AS</a:t>
            </a:r>
          </a:p>
        </p:txBody>
      </p:sp>
    </p:spTree>
  </p:cSld>
  <p:clrMapOvr>
    <a:masterClrMapping xmlns:a="http://schemas.openxmlformats.org/drawingml/2006/main"/>
  </p:clrMapOvr>
</p:sld>
</file>