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4d369d0024b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558fb53c244230"/>
  </p:sldMasterIdLst>
  <p:sldIdLst>
    <p:sldId xmlns:r="http://schemas.openxmlformats.org/officeDocument/2006/relationships" id="256" r:id="Raae264ffd1ba4c2a"/>
    <p:sldId xmlns:r="http://schemas.openxmlformats.org/officeDocument/2006/relationships" id="257" r:id="R3b48197d2c5e4e40"/>
    <p:sldId xmlns:r="http://schemas.openxmlformats.org/officeDocument/2006/relationships" id="258" r:id="Rb75102a0b8f64c03"/>
    <p:sldId xmlns:r="http://schemas.openxmlformats.org/officeDocument/2006/relationships" id="259" r:id="R6487c14fc89b469a"/>
    <p:sldId xmlns:r="http://schemas.openxmlformats.org/officeDocument/2006/relationships" id="260" r:id="Raeb1956e433b4b20"/>
    <p:sldId xmlns:r="http://schemas.openxmlformats.org/officeDocument/2006/relationships" id="261" r:id="R839affddeb9840a1"/>
    <p:sldId xmlns:r="http://schemas.openxmlformats.org/officeDocument/2006/relationships" id="262" r:id="R57248b57b0eb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558fb53c244230" /><Relationship Type="http://schemas.openxmlformats.org/officeDocument/2006/relationships/slide" Target="/ppt/slides/slide1.xml" Id="Raae264ffd1ba4c2a" /><Relationship Type="http://schemas.openxmlformats.org/officeDocument/2006/relationships/slide" Target="/ppt/slides/slide2.xml" Id="R3b48197d2c5e4e40" /><Relationship Type="http://schemas.openxmlformats.org/officeDocument/2006/relationships/slide" Target="/ppt/slides/slide3.xml" Id="Rb75102a0b8f64c03" /><Relationship Type="http://schemas.openxmlformats.org/officeDocument/2006/relationships/slide" Target="/ppt/slides/slide4.xml" Id="R6487c14fc89b469a" /><Relationship Type="http://schemas.openxmlformats.org/officeDocument/2006/relationships/slide" Target="/ppt/slides/slide5.xml" Id="Raeb1956e433b4b20" /><Relationship Type="http://schemas.openxmlformats.org/officeDocument/2006/relationships/slide" Target="/ppt/slides/slide6.xml" Id="R839affddeb9840a1" /><Relationship Type="http://schemas.openxmlformats.org/officeDocument/2006/relationships/slide" Target="/ppt/slides/slide7.xml" Id="R57248b57b0eb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9dbb3a1e2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6c7a429734951" /><Relationship Type="http://schemas.openxmlformats.org/officeDocument/2006/relationships/theme" Target="/ppt/slideMasters/theme/theme1.xml" Id="Rab474249d8db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6c7a42973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23be6f037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4d6d6bcb34f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a439a935d46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2bac0265749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78ac0a20c49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d50df8ab846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a9187fd59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JACOBSEN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JACOBSEN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830 761 772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