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a1550c13934a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9e0bbec7554bef"/>
  </p:sldMasterIdLst>
  <p:sldIdLst>
    <p:sldId xmlns:r="http://schemas.openxmlformats.org/officeDocument/2006/relationships" id="256" r:id="Ra7063c5418064c82"/>
    <p:sldId xmlns:r="http://schemas.openxmlformats.org/officeDocument/2006/relationships" id="257" r:id="R0bd07e5843b4418a"/>
    <p:sldId xmlns:r="http://schemas.openxmlformats.org/officeDocument/2006/relationships" id="258" r:id="Rc6bb4959fc0c4148"/>
    <p:sldId xmlns:r="http://schemas.openxmlformats.org/officeDocument/2006/relationships" id="259" r:id="R99758d1500224e59"/>
    <p:sldId xmlns:r="http://schemas.openxmlformats.org/officeDocument/2006/relationships" id="260" r:id="R62a12d58d4ea4908"/>
    <p:sldId xmlns:r="http://schemas.openxmlformats.org/officeDocument/2006/relationships" id="261" r:id="R3fbb2730370145b1"/>
    <p:sldId xmlns:r="http://schemas.openxmlformats.org/officeDocument/2006/relationships" id="262" r:id="Re9e47c03536c4c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9e0bbec7554bef" /><Relationship Type="http://schemas.openxmlformats.org/officeDocument/2006/relationships/slide" Target="/ppt/slides/slide1.xml" Id="Ra7063c5418064c82" /><Relationship Type="http://schemas.openxmlformats.org/officeDocument/2006/relationships/slide" Target="/ppt/slides/slide2.xml" Id="R0bd07e5843b4418a" /><Relationship Type="http://schemas.openxmlformats.org/officeDocument/2006/relationships/slide" Target="/ppt/slides/slide3.xml" Id="Rc6bb4959fc0c4148" /><Relationship Type="http://schemas.openxmlformats.org/officeDocument/2006/relationships/slide" Target="/ppt/slides/slide4.xml" Id="R99758d1500224e59" /><Relationship Type="http://schemas.openxmlformats.org/officeDocument/2006/relationships/slide" Target="/ppt/slides/slide5.xml" Id="R62a12d58d4ea4908" /><Relationship Type="http://schemas.openxmlformats.org/officeDocument/2006/relationships/slide" Target="/ppt/slides/slide6.xml" Id="R3fbb2730370145b1" /><Relationship Type="http://schemas.openxmlformats.org/officeDocument/2006/relationships/slide" Target="/ppt/slides/slide7.xml" Id="Re9e47c03536c4c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3429a4276e42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889ef5064141e8" /><Relationship Type="http://schemas.openxmlformats.org/officeDocument/2006/relationships/theme" Target="/ppt/slideMasters/theme/theme1.xml" Id="Rc7206b4ea09e4a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889ef5064141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30a4ad17e04b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0e0c86eaa04b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0940de738c4d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9078e3a0fe47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a8ed6c761e45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af8f1fa25b4f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c84b0a1cb146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AIE NORDIC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AIE NORDIC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AIE NORDIC AS ble etablert [år] og holder til i 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AIE NORDIC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AIE NORDIC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AIE NORDIC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5 820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63 860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55 301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AIE NORDIC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HENNING KRISTIANSEN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AIE NORDIC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Drøbakveien 213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1433 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830 754 482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AIE NORDIC AS</a:t>
            </a:r>
          </a:p>
        </p:txBody>
      </p:sp>
    </p:spTree>
  </p:cSld>
  <p:clrMapOvr>
    <a:masterClrMapping xmlns:a="http://schemas.openxmlformats.org/drawingml/2006/main"/>
  </p:clrMapOvr>
</p:sld>
</file>