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12a1ada00c49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8ee2e137ab403f"/>
  </p:sldMasterIdLst>
  <p:sldIdLst>
    <p:sldId xmlns:r="http://schemas.openxmlformats.org/officeDocument/2006/relationships" id="256" r:id="R89e44764d6fe4063"/>
    <p:sldId xmlns:r="http://schemas.openxmlformats.org/officeDocument/2006/relationships" id="257" r:id="R2b5ba1f2a9c74479"/>
    <p:sldId xmlns:r="http://schemas.openxmlformats.org/officeDocument/2006/relationships" id="258" r:id="R4f6e88e5c45c43ef"/>
    <p:sldId xmlns:r="http://schemas.openxmlformats.org/officeDocument/2006/relationships" id="259" r:id="Rb29075ff2f8545c1"/>
    <p:sldId xmlns:r="http://schemas.openxmlformats.org/officeDocument/2006/relationships" id="260" r:id="Red64f55dfe48485b"/>
    <p:sldId xmlns:r="http://schemas.openxmlformats.org/officeDocument/2006/relationships" id="261" r:id="Rb4dd2b221d98414f"/>
    <p:sldId xmlns:r="http://schemas.openxmlformats.org/officeDocument/2006/relationships" id="262" r:id="Rf5e70deb342443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8ee2e137ab403f" /><Relationship Type="http://schemas.openxmlformats.org/officeDocument/2006/relationships/slide" Target="/ppt/slides/slide1.xml" Id="R89e44764d6fe4063" /><Relationship Type="http://schemas.openxmlformats.org/officeDocument/2006/relationships/slide" Target="/ppt/slides/slide2.xml" Id="R2b5ba1f2a9c74479" /><Relationship Type="http://schemas.openxmlformats.org/officeDocument/2006/relationships/slide" Target="/ppt/slides/slide3.xml" Id="R4f6e88e5c45c43ef" /><Relationship Type="http://schemas.openxmlformats.org/officeDocument/2006/relationships/slide" Target="/ppt/slides/slide4.xml" Id="Rb29075ff2f8545c1" /><Relationship Type="http://schemas.openxmlformats.org/officeDocument/2006/relationships/slide" Target="/ppt/slides/slide5.xml" Id="Red64f55dfe48485b" /><Relationship Type="http://schemas.openxmlformats.org/officeDocument/2006/relationships/slide" Target="/ppt/slides/slide6.xml" Id="Rb4dd2b221d98414f" /><Relationship Type="http://schemas.openxmlformats.org/officeDocument/2006/relationships/slide" Target="/ppt/slides/slide7.xml" Id="Rf5e70deb342443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09d2c55e54a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2035ae8ac4eb4" /><Relationship Type="http://schemas.openxmlformats.org/officeDocument/2006/relationships/theme" Target="/ppt/slideMasters/theme/theme1.xml" Id="Ra9a672e1b3794a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22035ae8ac4e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b8b5545704b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88c0ff39e47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9236b54124e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8482b608c4e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7fa2f43594b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7214fc75149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eb528cf7449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HORTEN STASJON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STASJON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STASJON EIENDOMSUTVIKLING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STASJON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STASJON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STASJON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−237 214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−534 578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2 604 733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STASJON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SQUARE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STASJON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Hansens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830 715 932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STASJON EIENDOMSUTVIKLING AS</a:t>
            </a:r>
          </a:p>
        </p:txBody>
      </p:sp>
    </p:spTree>
  </p:cSld>
  <p:clrMapOvr>
    <a:masterClrMapping xmlns:a="http://schemas.openxmlformats.org/drawingml/2006/main"/>
  </p:clrMapOvr>
</p:sld>
</file>