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180aebc7812420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3dbec07c0543c7"/>
  </p:sldMasterIdLst>
  <p:sldIdLst>
    <p:sldId xmlns:r="http://schemas.openxmlformats.org/officeDocument/2006/relationships" id="256" r:id="R00f634def71b428c"/>
    <p:sldId xmlns:r="http://schemas.openxmlformats.org/officeDocument/2006/relationships" id="257" r:id="R8c1bc3e2db6e4ab2"/>
    <p:sldId xmlns:r="http://schemas.openxmlformats.org/officeDocument/2006/relationships" id="258" r:id="R720ee304ce084022"/>
    <p:sldId xmlns:r="http://schemas.openxmlformats.org/officeDocument/2006/relationships" id="259" r:id="Rc63f78203a644826"/>
    <p:sldId xmlns:r="http://schemas.openxmlformats.org/officeDocument/2006/relationships" id="260" r:id="Rfeee2652fdda426f"/>
    <p:sldId xmlns:r="http://schemas.openxmlformats.org/officeDocument/2006/relationships" id="261" r:id="R29ce95904cb242a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3dbec07c0543c7" /><Relationship Type="http://schemas.openxmlformats.org/officeDocument/2006/relationships/slide" Target="/ppt/slides/slide1.xml" Id="R00f634def71b428c" /><Relationship Type="http://schemas.openxmlformats.org/officeDocument/2006/relationships/slide" Target="/ppt/slides/slide2.xml" Id="R8c1bc3e2db6e4ab2" /><Relationship Type="http://schemas.openxmlformats.org/officeDocument/2006/relationships/slide" Target="/ppt/slides/slide3.xml" Id="R720ee304ce084022" /><Relationship Type="http://schemas.openxmlformats.org/officeDocument/2006/relationships/slide" Target="/ppt/slides/slide4.xml" Id="Rc63f78203a644826" /><Relationship Type="http://schemas.openxmlformats.org/officeDocument/2006/relationships/slide" Target="/ppt/slides/slide5.xml" Id="Rfeee2652fdda426f" /><Relationship Type="http://schemas.openxmlformats.org/officeDocument/2006/relationships/slide" Target="/ppt/slides/slide6.xml" Id="R29ce95904cb242a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3e086866a945f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674863cae64d70" /><Relationship Type="http://schemas.openxmlformats.org/officeDocument/2006/relationships/theme" Target="/ppt/slideMasters/theme/theme1.xml" Id="R627dc7f0e9474bc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c674863cae64d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76f9bd957344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8b6e150a6b47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ec3ec3497045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715daeaa7c44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49911ac99f4f8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e338ee76c544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REITAN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REITAN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REITAN EIENDOM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REITAN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REITAN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REITAN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REITAN ODD  –  38,9 %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REITANGRUPPEN AS  –  26,1 %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REITANGRUPPEN AS  –  21,8 %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REITANGRUPPEN AS  –  12,1 %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REITAN OLE ROBERT  –  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REITAN AMALIE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REITAN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830 673 822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REITAN EIENDOM AS</a:t>
            </a:r>
          </a:p>
        </p:txBody>
      </p:sp>
    </p:spTree>
  </p:cSld>
  <p:clrMapOvr>
    <a:masterClrMapping xmlns:a="http://schemas.openxmlformats.org/drawingml/2006/main"/>
  </p:clrMapOvr>
</p:sld>
</file>