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7127579157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46d9d406cf489e"/>
  </p:sldMasterIdLst>
  <p:sldIdLst>
    <p:sldId xmlns:r="http://schemas.openxmlformats.org/officeDocument/2006/relationships" id="256" r:id="R6aa6f9860e614a8f"/>
    <p:sldId xmlns:r="http://schemas.openxmlformats.org/officeDocument/2006/relationships" id="257" r:id="R6c2af10b06fd4038"/>
    <p:sldId xmlns:r="http://schemas.openxmlformats.org/officeDocument/2006/relationships" id="258" r:id="R77a697103f6d4f5f"/>
    <p:sldId xmlns:r="http://schemas.openxmlformats.org/officeDocument/2006/relationships" id="259" r:id="R6ca98885643d490c"/>
    <p:sldId xmlns:r="http://schemas.openxmlformats.org/officeDocument/2006/relationships" id="260" r:id="R0853c429cbf44e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6d9d406cf489e" /><Relationship Type="http://schemas.openxmlformats.org/officeDocument/2006/relationships/slide" Target="/ppt/slides/slide1.xml" Id="R6aa6f9860e614a8f" /><Relationship Type="http://schemas.openxmlformats.org/officeDocument/2006/relationships/slide" Target="/ppt/slides/slide2.xml" Id="R6c2af10b06fd4038" /><Relationship Type="http://schemas.openxmlformats.org/officeDocument/2006/relationships/slide" Target="/ppt/slides/slide3.xml" Id="R77a697103f6d4f5f" /><Relationship Type="http://schemas.openxmlformats.org/officeDocument/2006/relationships/slide" Target="/ppt/slides/slide4.xml" Id="R6ca98885643d490c" /><Relationship Type="http://schemas.openxmlformats.org/officeDocument/2006/relationships/slide" Target="/ppt/slides/slide5.xml" Id="R0853c429cbf44e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b2a27ca9440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adab08b7e4fbc" /><Relationship Type="http://schemas.openxmlformats.org/officeDocument/2006/relationships/theme" Target="/ppt/slideMasters/theme/theme1.xml" Id="R7eee218acdae45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6adab08b7e4f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cc7892e1f43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91abf316547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b93b8e11845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a49f3d9ea41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8d4ef1cd3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REITAN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REITAN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REITAN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REITAN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REITAN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830 673 822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REITAN EIENDOM AS</a:t>
            </a:r>
          </a:p>
        </p:txBody>
      </p:sp>
    </p:spTree>
  </p:cSld>
  <p:clrMapOvr>
    <a:masterClrMapping xmlns:a="http://schemas.openxmlformats.org/drawingml/2006/main"/>
  </p:clrMapOvr>
</p:sld>
</file>