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54271073cc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529160002c4311"/>
  </p:sldMasterIdLst>
  <p:sldIdLst>
    <p:sldId xmlns:r="http://schemas.openxmlformats.org/officeDocument/2006/relationships" id="256" r:id="Re044d362e3f04dcd"/>
    <p:sldId xmlns:r="http://schemas.openxmlformats.org/officeDocument/2006/relationships" id="257" r:id="R847354bd10924c1d"/>
    <p:sldId xmlns:r="http://schemas.openxmlformats.org/officeDocument/2006/relationships" id="258" r:id="Rb8e624107c164d3f"/>
    <p:sldId xmlns:r="http://schemas.openxmlformats.org/officeDocument/2006/relationships" id="259" r:id="R6e421793a8a7431c"/>
    <p:sldId xmlns:r="http://schemas.openxmlformats.org/officeDocument/2006/relationships" id="260" r:id="Rbfcdbd3709914612"/>
    <p:sldId xmlns:r="http://schemas.openxmlformats.org/officeDocument/2006/relationships" id="261" r:id="R7c897ddff52d4318"/>
    <p:sldId xmlns:r="http://schemas.openxmlformats.org/officeDocument/2006/relationships" id="262" r:id="R14a63f45ae684e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29160002c4311" /><Relationship Type="http://schemas.openxmlformats.org/officeDocument/2006/relationships/slide" Target="/ppt/slides/slide1.xml" Id="Re044d362e3f04dcd" /><Relationship Type="http://schemas.openxmlformats.org/officeDocument/2006/relationships/slide" Target="/ppt/slides/slide2.xml" Id="R847354bd10924c1d" /><Relationship Type="http://schemas.openxmlformats.org/officeDocument/2006/relationships/slide" Target="/ppt/slides/slide3.xml" Id="Rb8e624107c164d3f" /><Relationship Type="http://schemas.openxmlformats.org/officeDocument/2006/relationships/slide" Target="/ppt/slides/slide4.xml" Id="R6e421793a8a7431c" /><Relationship Type="http://schemas.openxmlformats.org/officeDocument/2006/relationships/slide" Target="/ppt/slides/slide5.xml" Id="Rbfcdbd3709914612" /><Relationship Type="http://schemas.openxmlformats.org/officeDocument/2006/relationships/slide" Target="/ppt/slides/slide6.xml" Id="R7c897ddff52d4318" /><Relationship Type="http://schemas.openxmlformats.org/officeDocument/2006/relationships/slide" Target="/ppt/slides/slide7.xml" Id="R14a63f45ae684e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04af1cf6c43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85d0e751a432b" /><Relationship Type="http://schemas.openxmlformats.org/officeDocument/2006/relationships/theme" Target="/ppt/slideMasters/theme/theme1.xml" Id="R38a6b952a2ae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485d0e751a43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4f9e793d8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9f11c4bd647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46b0c368f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84f6caa614f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5dac6cd4c4a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872e4d3634f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b6dcde6194b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NEPSTAD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NEPSTAD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NEPSTAD HOLDING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NEPSTAD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NEPSTAD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NEPSTAD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NEPSTAD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NEPSTAD MARTIN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NEPSTAD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Kaptein Amlands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830 672 052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NEPSTAD HOLDING AS</a:t>
            </a:r>
          </a:p>
        </p:txBody>
      </p:sp>
    </p:spTree>
  </p:cSld>
  <p:clrMapOvr>
    <a:masterClrMapping xmlns:a="http://schemas.openxmlformats.org/drawingml/2006/main"/>
  </p:clrMapOvr>
</p:sld>
</file>