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7d25aff52645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dc999111154d00"/>
  </p:sldMasterIdLst>
  <p:sldIdLst>
    <p:sldId xmlns:r="http://schemas.openxmlformats.org/officeDocument/2006/relationships" id="256" r:id="R234eb2ba180742ef"/>
    <p:sldId xmlns:r="http://schemas.openxmlformats.org/officeDocument/2006/relationships" id="257" r:id="R1fe62bf5ed5f4486"/>
    <p:sldId xmlns:r="http://schemas.openxmlformats.org/officeDocument/2006/relationships" id="258" r:id="R5a9f290261e24cee"/>
    <p:sldId xmlns:r="http://schemas.openxmlformats.org/officeDocument/2006/relationships" id="259" r:id="Rd31b2561b9824be9"/>
    <p:sldId xmlns:r="http://schemas.openxmlformats.org/officeDocument/2006/relationships" id="260" r:id="Redb2302d518b46a1"/>
    <p:sldId xmlns:r="http://schemas.openxmlformats.org/officeDocument/2006/relationships" id="261" r:id="R5822d50cbfe04f4e"/>
    <p:sldId xmlns:r="http://schemas.openxmlformats.org/officeDocument/2006/relationships" id="262" r:id="R443e46acafc341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c999111154d00" /><Relationship Type="http://schemas.openxmlformats.org/officeDocument/2006/relationships/slide" Target="/ppt/slides/slide1.xml" Id="R234eb2ba180742ef" /><Relationship Type="http://schemas.openxmlformats.org/officeDocument/2006/relationships/slide" Target="/ppt/slides/slide2.xml" Id="R1fe62bf5ed5f4486" /><Relationship Type="http://schemas.openxmlformats.org/officeDocument/2006/relationships/slide" Target="/ppt/slides/slide3.xml" Id="R5a9f290261e24cee" /><Relationship Type="http://schemas.openxmlformats.org/officeDocument/2006/relationships/slide" Target="/ppt/slides/slide4.xml" Id="Rd31b2561b9824be9" /><Relationship Type="http://schemas.openxmlformats.org/officeDocument/2006/relationships/slide" Target="/ppt/slides/slide5.xml" Id="Redb2302d518b46a1" /><Relationship Type="http://schemas.openxmlformats.org/officeDocument/2006/relationships/slide" Target="/ppt/slides/slide6.xml" Id="R5822d50cbfe04f4e" /><Relationship Type="http://schemas.openxmlformats.org/officeDocument/2006/relationships/slide" Target="/ppt/slides/slide7.xml" Id="R443e46acafc341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cd6cd2b0d48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45458c9674994" /><Relationship Type="http://schemas.openxmlformats.org/officeDocument/2006/relationships/theme" Target="/ppt/slideMasters/theme/theme1.xml" Id="R8c0f22c21e7b45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b45458c96749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1150e15784b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59bdf3bb94f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3f65ded8c4b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a14e6f3a646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156d196bc46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507d371cf4a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b049788b049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PKNH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PKNH HOLDING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−134 106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2 773 136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9 795 692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KRISTIAN HENRIKSVEEN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PKNH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Trondhjemsvegen 23A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830 654 542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PKNH HOLDING AS</a:t>
            </a:r>
          </a:p>
        </p:txBody>
      </p:sp>
    </p:spTree>
  </p:cSld>
  <p:clrMapOvr>
    <a:masterClrMapping xmlns:a="http://schemas.openxmlformats.org/drawingml/2006/main"/>
  </p:clrMapOvr>
</p:sld>
</file>