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3912a983e946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6e5e47cb1e48f4"/>
  </p:sldMasterIdLst>
  <p:sldIdLst>
    <p:sldId xmlns:r="http://schemas.openxmlformats.org/officeDocument/2006/relationships" id="256" r:id="R922d550b9c6a4662"/>
    <p:sldId xmlns:r="http://schemas.openxmlformats.org/officeDocument/2006/relationships" id="257" r:id="R2d13850d3c374713"/>
    <p:sldId xmlns:r="http://schemas.openxmlformats.org/officeDocument/2006/relationships" id="258" r:id="Rdf2ec48e2ef24200"/>
    <p:sldId xmlns:r="http://schemas.openxmlformats.org/officeDocument/2006/relationships" id="259" r:id="R3b93f99750cd4902"/>
    <p:sldId xmlns:r="http://schemas.openxmlformats.org/officeDocument/2006/relationships" id="260" r:id="R889220a6e4e24973"/>
    <p:sldId xmlns:r="http://schemas.openxmlformats.org/officeDocument/2006/relationships" id="261" r:id="R9fa8774cdff04347"/>
    <p:sldId xmlns:r="http://schemas.openxmlformats.org/officeDocument/2006/relationships" id="262" r:id="R1dda6e835ec248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6e5e47cb1e48f4" /><Relationship Type="http://schemas.openxmlformats.org/officeDocument/2006/relationships/slide" Target="/ppt/slides/slide1.xml" Id="R922d550b9c6a4662" /><Relationship Type="http://schemas.openxmlformats.org/officeDocument/2006/relationships/slide" Target="/ppt/slides/slide2.xml" Id="R2d13850d3c374713" /><Relationship Type="http://schemas.openxmlformats.org/officeDocument/2006/relationships/slide" Target="/ppt/slides/slide3.xml" Id="Rdf2ec48e2ef24200" /><Relationship Type="http://schemas.openxmlformats.org/officeDocument/2006/relationships/slide" Target="/ppt/slides/slide4.xml" Id="R3b93f99750cd4902" /><Relationship Type="http://schemas.openxmlformats.org/officeDocument/2006/relationships/slide" Target="/ppt/slides/slide5.xml" Id="R889220a6e4e24973" /><Relationship Type="http://schemas.openxmlformats.org/officeDocument/2006/relationships/slide" Target="/ppt/slides/slide6.xml" Id="R9fa8774cdff04347" /><Relationship Type="http://schemas.openxmlformats.org/officeDocument/2006/relationships/slide" Target="/ppt/slides/slide7.xml" Id="R1dda6e835ec248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895f1f6abf47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449f53dfe40b1" /><Relationship Type="http://schemas.openxmlformats.org/officeDocument/2006/relationships/theme" Target="/ppt/slideMasters/theme/theme1.xml" Id="R8757fb51ba254d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8449f53dfe40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89f2061c744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958764d924a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5634ec9104e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502431f7d4e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5a154b2664d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2e9ce880e43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f26382fa241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 REGNSKAP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−709 095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5 221 062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2 899 891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20 668 121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NORDICVENTURES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830 651 802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REGNSKAP AS</a:t>
            </a:r>
          </a:p>
        </p:txBody>
      </p:sp>
    </p:spTree>
  </p:cSld>
  <p:clrMapOvr>
    <a:masterClrMapping xmlns:a="http://schemas.openxmlformats.org/drawingml/2006/main"/>
  </p:clrMapOvr>
</p:sld>
</file>