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810a185298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fa38695d0f4a79"/>
  </p:sldMasterIdLst>
  <p:sldIdLst>
    <p:sldId xmlns:r="http://schemas.openxmlformats.org/officeDocument/2006/relationships" id="256" r:id="R5550594fff3c425d"/>
    <p:sldId xmlns:r="http://schemas.openxmlformats.org/officeDocument/2006/relationships" id="257" r:id="R8a4fce986e6a4f8d"/>
    <p:sldId xmlns:r="http://schemas.openxmlformats.org/officeDocument/2006/relationships" id="258" r:id="Re5c0cc4174ab4c10"/>
    <p:sldId xmlns:r="http://schemas.openxmlformats.org/officeDocument/2006/relationships" id="259" r:id="R40eedadedf414fa5"/>
    <p:sldId xmlns:r="http://schemas.openxmlformats.org/officeDocument/2006/relationships" id="260" r:id="Rbc7f19b810844ba1"/>
    <p:sldId xmlns:r="http://schemas.openxmlformats.org/officeDocument/2006/relationships" id="261" r:id="R67692837b95a4e38"/>
    <p:sldId xmlns:r="http://schemas.openxmlformats.org/officeDocument/2006/relationships" id="262" r:id="Reab01fc894fa40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a38695d0f4a79" /><Relationship Type="http://schemas.openxmlformats.org/officeDocument/2006/relationships/slide" Target="/ppt/slides/slide1.xml" Id="R5550594fff3c425d" /><Relationship Type="http://schemas.openxmlformats.org/officeDocument/2006/relationships/slide" Target="/ppt/slides/slide2.xml" Id="R8a4fce986e6a4f8d" /><Relationship Type="http://schemas.openxmlformats.org/officeDocument/2006/relationships/slide" Target="/ppt/slides/slide3.xml" Id="Re5c0cc4174ab4c10" /><Relationship Type="http://schemas.openxmlformats.org/officeDocument/2006/relationships/slide" Target="/ppt/slides/slide4.xml" Id="R40eedadedf414fa5" /><Relationship Type="http://schemas.openxmlformats.org/officeDocument/2006/relationships/slide" Target="/ppt/slides/slide5.xml" Id="Rbc7f19b810844ba1" /><Relationship Type="http://schemas.openxmlformats.org/officeDocument/2006/relationships/slide" Target="/ppt/slides/slide6.xml" Id="R67692837b95a4e38" /><Relationship Type="http://schemas.openxmlformats.org/officeDocument/2006/relationships/slide" Target="/ppt/slides/slide7.xml" Id="Reab01fc894fa40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69c700ba7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62078201f44f8" /><Relationship Type="http://schemas.openxmlformats.org/officeDocument/2006/relationships/theme" Target="/ppt/slideMasters/theme/theme1.xml" Id="R04e3ebdfcad3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62078201f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6295f532245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3f6a008ae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b4139b485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5b23c7eab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f381e4390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94e8b5b614a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facc120c2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NØTTELITEN FAM BARNEHAGE SMÅRIPS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NØTTELITEN FAM BARNEHAGE SMÅRIPS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1 124 172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BARNEHAGEDRIFT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97173028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wenche@noetteliten.no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www.notteliten.barnehageside.no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830 637 672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NØTTELITEN FAM BARNEHAGE SMÅRIPS AS</a:t>
            </a:r>
          </a:p>
        </p:txBody>
      </p:sp>
    </p:spTree>
  </p:cSld>
  <p:clrMapOvr>
    <a:masterClrMapping xmlns:a="http://schemas.openxmlformats.org/drawingml/2006/main"/>
  </p:clrMapOvr>
</p:sld>
</file>