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d37ff93d874a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e3bd26a1bc4fd3"/>
  </p:sldMasterIdLst>
  <p:sldIdLst>
    <p:sldId xmlns:r="http://schemas.openxmlformats.org/officeDocument/2006/relationships" id="256" r:id="Rbf54c8258a884b92"/>
    <p:sldId xmlns:r="http://schemas.openxmlformats.org/officeDocument/2006/relationships" id="257" r:id="Rc7640787bda24f41"/>
    <p:sldId xmlns:r="http://schemas.openxmlformats.org/officeDocument/2006/relationships" id="258" r:id="R727b543f55af4e5c"/>
    <p:sldId xmlns:r="http://schemas.openxmlformats.org/officeDocument/2006/relationships" id="259" r:id="Rbdd7d0aa39a1411f"/>
    <p:sldId xmlns:r="http://schemas.openxmlformats.org/officeDocument/2006/relationships" id="260" r:id="Ra3afe62298c44a3a"/>
    <p:sldId xmlns:r="http://schemas.openxmlformats.org/officeDocument/2006/relationships" id="261" r:id="Rf23f5bbd214848aa"/>
    <p:sldId xmlns:r="http://schemas.openxmlformats.org/officeDocument/2006/relationships" id="262" r:id="Rd8ab0627def249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e3bd26a1bc4fd3" /><Relationship Type="http://schemas.openxmlformats.org/officeDocument/2006/relationships/slide" Target="/ppt/slides/slide1.xml" Id="Rbf54c8258a884b92" /><Relationship Type="http://schemas.openxmlformats.org/officeDocument/2006/relationships/slide" Target="/ppt/slides/slide2.xml" Id="Rc7640787bda24f41" /><Relationship Type="http://schemas.openxmlformats.org/officeDocument/2006/relationships/slide" Target="/ppt/slides/slide3.xml" Id="R727b543f55af4e5c" /><Relationship Type="http://schemas.openxmlformats.org/officeDocument/2006/relationships/slide" Target="/ppt/slides/slide4.xml" Id="Rbdd7d0aa39a1411f" /><Relationship Type="http://schemas.openxmlformats.org/officeDocument/2006/relationships/slide" Target="/ppt/slides/slide5.xml" Id="Ra3afe62298c44a3a" /><Relationship Type="http://schemas.openxmlformats.org/officeDocument/2006/relationships/slide" Target="/ppt/slides/slide6.xml" Id="Rf23f5bbd214848aa" /><Relationship Type="http://schemas.openxmlformats.org/officeDocument/2006/relationships/slide" Target="/ppt/slides/slide7.xml" Id="Rd8ab0627def249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178940a05d4c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39a3a702d4432" /><Relationship Type="http://schemas.openxmlformats.org/officeDocument/2006/relationships/theme" Target="/ppt/slideMasters/theme/theme1.xml" Id="R652cee284c8b48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739a3a702d44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e8ae986d64b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fdb92e17346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cdc282a6a4d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4c5538a684f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6230da9ce47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dc5ef1993747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0f465bc334d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 HARALDSEID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HARALDSEID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 HARALDSEID HOLDING AS ble etablert [år] og holder til i Skjold.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HARALDSEID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HARALDSEID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HARALDSEID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299 301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951 539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1 534 735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HARALDSEID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HARALDSEID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HARALDSEID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Skjoldavikvegen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5574 Skjold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830 631 402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HARALDSEID HOLDING AS</a:t>
            </a:r>
          </a:p>
        </p:txBody>
      </p:sp>
    </p:spTree>
  </p:cSld>
  <p:clrMapOvr>
    <a:masterClrMapping xmlns:a="http://schemas.openxmlformats.org/drawingml/2006/main"/>
  </p:clrMapOvr>
</p:sld>
</file>