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5b7cd8497748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85c88013d84b47"/>
  </p:sldMasterIdLst>
  <p:sldIdLst>
    <p:sldId xmlns:r="http://schemas.openxmlformats.org/officeDocument/2006/relationships" id="256" r:id="Rb9c7942d2ba342c3"/>
    <p:sldId xmlns:r="http://schemas.openxmlformats.org/officeDocument/2006/relationships" id="257" r:id="Ra75084df1c2f4b1d"/>
    <p:sldId xmlns:r="http://schemas.openxmlformats.org/officeDocument/2006/relationships" id="258" r:id="R9850a8b33e8a4920"/>
    <p:sldId xmlns:r="http://schemas.openxmlformats.org/officeDocument/2006/relationships" id="259" r:id="Re66fac1a3b7a4bb5"/>
    <p:sldId xmlns:r="http://schemas.openxmlformats.org/officeDocument/2006/relationships" id="260" r:id="R34d552a151354551"/>
    <p:sldId xmlns:r="http://schemas.openxmlformats.org/officeDocument/2006/relationships" id="261" r:id="R9475158d3d1d4815"/>
    <p:sldId xmlns:r="http://schemas.openxmlformats.org/officeDocument/2006/relationships" id="262" r:id="R3ddd6735846644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85c88013d84b47" /><Relationship Type="http://schemas.openxmlformats.org/officeDocument/2006/relationships/slide" Target="/ppt/slides/slide1.xml" Id="Rb9c7942d2ba342c3" /><Relationship Type="http://schemas.openxmlformats.org/officeDocument/2006/relationships/slide" Target="/ppt/slides/slide2.xml" Id="Ra75084df1c2f4b1d" /><Relationship Type="http://schemas.openxmlformats.org/officeDocument/2006/relationships/slide" Target="/ppt/slides/slide3.xml" Id="R9850a8b33e8a4920" /><Relationship Type="http://schemas.openxmlformats.org/officeDocument/2006/relationships/slide" Target="/ppt/slides/slide4.xml" Id="Re66fac1a3b7a4bb5" /><Relationship Type="http://schemas.openxmlformats.org/officeDocument/2006/relationships/slide" Target="/ppt/slides/slide5.xml" Id="R34d552a151354551" /><Relationship Type="http://schemas.openxmlformats.org/officeDocument/2006/relationships/slide" Target="/ppt/slides/slide6.xml" Id="R9475158d3d1d4815" /><Relationship Type="http://schemas.openxmlformats.org/officeDocument/2006/relationships/slide" Target="/ppt/slides/slide7.xml" Id="R3ddd6735846644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260fa3fe174b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6f027eb1a400a" /><Relationship Type="http://schemas.openxmlformats.org/officeDocument/2006/relationships/theme" Target="/ppt/slideMasters/theme/theme1.xml" Id="Re08853020cf24d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66f027eb1a40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2022f54624c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1b2e6efd143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3a118948c4a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c6335800e41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f6f706e7648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83151b9d742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fcb70440442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 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 SÆTRE HOLDING AS ble etablert [år] og holder til i Austrheim.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28 258 701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28 267 701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OLIVER KLEMMET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Langøyna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5943 Austrheim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830 578 692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 SÆTRE HOLDING AS</a:t>
            </a:r>
          </a:p>
        </p:txBody>
      </p:sp>
    </p:spTree>
  </p:cSld>
  <p:clrMapOvr>
    <a:masterClrMapping xmlns:a="http://schemas.openxmlformats.org/drawingml/2006/main"/>
  </p:clrMapOvr>
</p:sld>
</file>