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27347fe4545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020b015fc4280"/>
  </p:sldMasterIdLst>
  <p:sldIdLst>
    <p:sldId xmlns:r="http://schemas.openxmlformats.org/officeDocument/2006/relationships" id="256" r:id="R1f97376275c54a42"/>
    <p:sldId xmlns:r="http://schemas.openxmlformats.org/officeDocument/2006/relationships" id="257" r:id="Ra87fcd0d24014e55"/>
    <p:sldId xmlns:r="http://schemas.openxmlformats.org/officeDocument/2006/relationships" id="258" r:id="R5868d0f264dd4184"/>
    <p:sldId xmlns:r="http://schemas.openxmlformats.org/officeDocument/2006/relationships" id="259" r:id="Rb92d6cfc27fc4f4a"/>
    <p:sldId xmlns:r="http://schemas.openxmlformats.org/officeDocument/2006/relationships" id="260" r:id="R6ce64c3f6bfa46aa"/>
    <p:sldId xmlns:r="http://schemas.openxmlformats.org/officeDocument/2006/relationships" id="261" r:id="R62bcc82f74174e98"/>
    <p:sldId xmlns:r="http://schemas.openxmlformats.org/officeDocument/2006/relationships" id="262" r:id="Rd86f0371d246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020b015fc4280" /><Relationship Type="http://schemas.openxmlformats.org/officeDocument/2006/relationships/slide" Target="/ppt/slides/slide1.xml" Id="R1f97376275c54a42" /><Relationship Type="http://schemas.openxmlformats.org/officeDocument/2006/relationships/slide" Target="/ppt/slides/slide2.xml" Id="Ra87fcd0d24014e55" /><Relationship Type="http://schemas.openxmlformats.org/officeDocument/2006/relationships/slide" Target="/ppt/slides/slide3.xml" Id="R5868d0f264dd4184" /><Relationship Type="http://schemas.openxmlformats.org/officeDocument/2006/relationships/slide" Target="/ppt/slides/slide4.xml" Id="Rb92d6cfc27fc4f4a" /><Relationship Type="http://schemas.openxmlformats.org/officeDocument/2006/relationships/slide" Target="/ppt/slides/slide5.xml" Id="R6ce64c3f6bfa46aa" /><Relationship Type="http://schemas.openxmlformats.org/officeDocument/2006/relationships/slide" Target="/ppt/slides/slide6.xml" Id="R62bcc82f74174e98" /><Relationship Type="http://schemas.openxmlformats.org/officeDocument/2006/relationships/slide" Target="/ppt/slides/slide7.xml" Id="Rd86f0371d246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b6cebfee1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c82fdaeec4f83" /><Relationship Type="http://schemas.openxmlformats.org/officeDocument/2006/relationships/theme" Target="/ppt/slideMasters/theme/theme1.xml" Id="R4335e627fe08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c82fdaeec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a3650f0dc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20b8e4fdf42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fa919e0bc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9e03f9b8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8dd56984546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1da4472a4e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4ee9810e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SAMMEN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HAAKON MAURITS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KARIANN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Arendalsvegen 1540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830 574 972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SAMMEN AS</a:t>
            </a:r>
          </a:p>
        </p:txBody>
      </p:sp>
    </p:spTree>
  </p:cSld>
  <p:clrMapOvr>
    <a:masterClrMapping xmlns:a="http://schemas.openxmlformats.org/drawingml/2006/main"/>
  </p:clrMapOvr>
</p:sld>
</file>