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66b35c0bac44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0fb95c3aa64ef8"/>
  </p:sldMasterIdLst>
  <p:sldIdLst>
    <p:sldId xmlns:r="http://schemas.openxmlformats.org/officeDocument/2006/relationships" id="256" r:id="R18a8ce73a5c8467f"/>
    <p:sldId xmlns:r="http://schemas.openxmlformats.org/officeDocument/2006/relationships" id="257" r:id="R25bd53b9b2db44d1"/>
    <p:sldId xmlns:r="http://schemas.openxmlformats.org/officeDocument/2006/relationships" id="258" r:id="Rf71ff0a18e874378"/>
    <p:sldId xmlns:r="http://schemas.openxmlformats.org/officeDocument/2006/relationships" id="259" r:id="R3dd692c1362140a3"/>
    <p:sldId xmlns:r="http://schemas.openxmlformats.org/officeDocument/2006/relationships" id="260" r:id="Rbc8827d844cb4749"/>
    <p:sldId xmlns:r="http://schemas.openxmlformats.org/officeDocument/2006/relationships" id="261" r:id="Rc522faa64f3e4e14"/>
    <p:sldId xmlns:r="http://schemas.openxmlformats.org/officeDocument/2006/relationships" id="262" r:id="R99b95c3498c74e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0fb95c3aa64ef8" /><Relationship Type="http://schemas.openxmlformats.org/officeDocument/2006/relationships/slide" Target="/ppt/slides/slide1.xml" Id="R18a8ce73a5c8467f" /><Relationship Type="http://schemas.openxmlformats.org/officeDocument/2006/relationships/slide" Target="/ppt/slides/slide2.xml" Id="R25bd53b9b2db44d1" /><Relationship Type="http://schemas.openxmlformats.org/officeDocument/2006/relationships/slide" Target="/ppt/slides/slide3.xml" Id="Rf71ff0a18e874378" /><Relationship Type="http://schemas.openxmlformats.org/officeDocument/2006/relationships/slide" Target="/ppt/slides/slide4.xml" Id="R3dd692c1362140a3" /><Relationship Type="http://schemas.openxmlformats.org/officeDocument/2006/relationships/slide" Target="/ppt/slides/slide5.xml" Id="Rbc8827d844cb4749" /><Relationship Type="http://schemas.openxmlformats.org/officeDocument/2006/relationships/slide" Target="/ppt/slides/slide6.xml" Id="Rc522faa64f3e4e14" /><Relationship Type="http://schemas.openxmlformats.org/officeDocument/2006/relationships/slide" Target="/ppt/slides/slide7.xml" Id="R99b95c3498c74e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27ffd6630d4a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7097056f64e1a" /><Relationship Type="http://schemas.openxmlformats.org/officeDocument/2006/relationships/theme" Target="/ppt/slideMasters/theme/theme1.xml" Id="Rcfab82debdc24f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f7097056f64e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30e3a61864f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30299d2e34e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b1a89f96a44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f7951dd8e46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1e4702fa342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a94a442d343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7fee698ba4e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PAX LIFE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PAX LIFE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PAX LIFE HOLDING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PAX LIFE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PAX LIFE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PAX LIFE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PAX LIFE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MONG BJØRN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PAX LIFE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Strandgate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4610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830 543 872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PAX LIFE HOLDING AS</a:t>
            </a:r>
          </a:p>
        </p:txBody>
      </p:sp>
    </p:spTree>
  </p:cSld>
  <p:clrMapOvr>
    <a:masterClrMapping xmlns:a="http://schemas.openxmlformats.org/drawingml/2006/main"/>
  </p:clrMapOvr>
</p:sld>
</file>